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14" r:id="rId1"/>
    <p:sldMasterId id="2147483715" r:id="rId2"/>
    <p:sldMasterId id="2147483716" r:id="rId3"/>
  </p:sldMasterIdLst>
  <p:notesMasterIdLst>
    <p:notesMasterId r:id="rId48"/>
  </p:notesMasterIdLst>
  <p:sldIdLst>
    <p:sldId id="256" r:id="rId4"/>
    <p:sldId id="257" r:id="rId5"/>
    <p:sldId id="258" r:id="rId6"/>
    <p:sldId id="259" r:id="rId7"/>
    <p:sldId id="260" r:id="rId8"/>
    <p:sldId id="261" r:id="rId9"/>
    <p:sldId id="262" r:id="rId10"/>
    <p:sldId id="263" r:id="rId11"/>
    <p:sldId id="30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302" r:id="rId34"/>
    <p:sldId id="303" r:id="rId35"/>
    <p:sldId id="288" r:id="rId36"/>
    <p:sldId id="289" r:id="rId37"/>
    <p:sldId id="290" r:id="rId38"/>
    <p:sldId id="291" r:id="rId39"/>
    <p:sldId id="292" r:id="rId40"/>
    <p:sldId id="293" r:id="rId41"/>
    <p:sldId id="294" r:id="rId42"/>
    <p:sldId id="295" r:id="rId43"/>
    <p:sldId id="296" r:id="rId44"/>
    <p:sldId id="297" r:id="rId45"/>
    <p:sldId id="298" r:id="rId46"/>
    <p:sldId id="300" r:id="rId47"/>
  </p:sldIdLst>
  <p:sldSz cx="9144000" cy="5143500" type="screen16x9"/>
  <p:notesSz cx="6858000" cy="9144000"/>
  <p:embeddedFontLst>
    <p:embeddedFont>
      <p:font typeface="Abel" panose="02000506030000020004" pitchFamily="2" charset="0"/>
      <p:regular r:id="rId49"/>
    </p:embeddedFont>
    <p:embeddedFont>
      <p:font typeface="Cabin" panose="020B060402020202020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Gill Sans" panose="020B0604020202020204" charset="0"/>
      <p:regular r:id="rId58"/>
      <p:bold r:id="rId59"/>
    </p:embeddedFont>
    <p:embeddedFont>
      <p:font typeface="Poppins" panose="00000500000000000000" pitchFamily="2" charset="0"/>
      <p:regular r:id="rId60"/>
      <p:bold r:id="rId61"/>
      <p:italic r:id="rId62"/>
      <p:boldItalic r:id="rId63"/>
    </p:embeddedFont>
    <p:embeddedFont>
      <p:font typeface="Righteous" panose="020B0604020202020204" charset="0"/>
      <p:regular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7B9"/>
    <a:srgbClr val="2F54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5775DFA-4614-4E33-8DDC-5591395B0FD9}">
  <a:tblStyle styleId="{B5775DFA-4614-4E33-8DDC-5591395B0FD9}" styleName="Table_0">
    <a:wholeTbl>
      <a:tcTxStyle b="off" i="off">
        <a:font>
          <a:latin typeface="Arial"/>
          <a:ea typeface="Arial"/>
          <a:cs typeface="Arial"/>
        </a:font>
        <a:srgbClr val="000000"/>
      </a:tcTxStyle>
      <a:tcStyle>
        <a:tcBdr>
          <a:left>
            <a:ln w="9525" cap="flat" cmpd="sng">
              <a:solidFill>
                <a:srgbClr val="BFBFBF"/>
              </a:solidFill>
              <a:prstDash val="solid"/>
              <a:round/>
              <a:headEnd type="none" w="sm" len="sm"/>
              <a:tailEnd type="none" w="sm" len="sm"/>
            </a:ln>
          </a:left>
          <a:right>
            <a:ln w="9525" cap="flat" cmpd="sng">
              <a:solidFill>
                <a:srgbClr val="BFBFBF"/>
              </a:solidFill>
              <a:prstDash val="solid"/>
              <a:round/>
              <a:headEnd type="none" w="sm" len="sm"/>
              <a:tailEnd type="none" w="sm" len="sm"/>
            </a:ln>
          </a:right>
          <a:top>
            <a:ln w="9525" cap="flat" cmpd="sng">
              <a:solidFill>
                <a:srgbClr val="BFBFBF"/>
              </a:solidFill>
              <a:prstDash val="solid"/>
              <a:round/>
              <a:headEnd type="none" w="sm" len="sm"/>
              <a:tailEnd type="none" w="sm" len="sm"/>
            </a:ln>
          </a:top>
          <a:bottom>
            <a:ln w="9525" cap="flat" cmpd="sng">
              <a:solidFill>
                <a:srgbClr val="BFBFBF"/>
              </a:solidFill>
              <a:prstDash val="solid"/>
              <a:round/>
              <a:headEnd type="none" w="sm" len="sm"/>
              <a:tailEnd type="none" w="sm" len="sm"/>
            </a:ln>
          </a:bottom>
          <a:insideH>
            <a:ln w="9525" cap="flat" cmpd="sng">
              <a:solidFill>
                <a:srgbClr val="BFBFBF"/>
              </a:solidFill>
              <a:prstDash val="solid"/>
              <a:round/>
              <a:headEnd type="none" w="sm" len="sm"/>
              <a:tailEnd type="none" w="sm" len="sm"/>
            </a:ln>
          </a:insideH>
          <a:insideV>
            <a:ln w="9525" cap="flat" cmpd="sng">
              <a:solidFill>
                <a:srgbClr val="BFBFBF"/>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45B12E3-3BCB-49A4-A453-A1CF172ED457}" styleName="Table_1">
    <a:wholeTbl>
      <a:tcTxStyle b="off" i="off">
        <a:font>
          <a:latin typeface="Arial"/>
          <a:ea typeface="Arial"/>
          <a:cs typeface="Arial"/>
        </a:font>
        <a:srgbClr val="000000"/>
      </a:tcTxStyle>
      <a:tcStyle>
        <a:tcBdr>
          <a:left>
            <a:ln w="9525" cap="flat" cmpd="sng">
              <a:solidFill>
                <a:srgbClr val="0067B9"/>
              </a:solidFill>
              <a:prstDash val="solid"/>
              <a:round/>
              <a:headEnd type="none" w="sm" len="sm"/>
              <a:tailEnd type="none" w="sm" len="sm"/>
            </a:ln>
          </a:left>
          <a:right>
            <a:ln w="9525" cap="flat" cmpd="sng">
              <a:solidFill>
                <a:srgbClr val="0067B9"/>
              </a:solidFill>
              <a:prstDash val="solid"/>
              <a:round/>
              <a:headEnd type="none" w="sm" len="sm"/>
              <a:tailEnd type="none" w="sm" len="sm"/>
            </a:ln>
          </a:right>
          <a:top>
            <a:ln w="9525" cap="flat" cmpd="sng">
              <a:solidFill>
                <a:srgbClr val="0067B9"/>
              </a:solidFill>
              <a:prstDash val="solid"/>
              <a:round/>
              <a:headEnd type="none" w="sm" len="sm"/>
              <a:tailEnd type="none" w="sm" len="sm"/>
            </a:ln>
          </a:top>
          <a:bottom>
            <a:ln w="9525" cap="flat" cmpd="sng">
              <a:solidFill>
                <a:srgbClr val="0067B9"/>
              </a:solidFill>
              <a:prstDash val="solid"/>
              <a:round/>
              <a:headEnd type="none" w="sm" len="sm"/>
              <a:tailEnd type="none" w="sm" len="sm"/>
            </a:ln>
          </a:bottom>
          <a:insideH>
            <a:ln w="9525" cap="flat" cmpd="sng">
              <a:solidFill>
                <a:srgbClr val="0067B9"/>
              </a:solidFill>
              <a:prstDash val="solid"/>
              <a:round/>
              <a:headEnd type="none" w="sm" len="sm"/>
              <a:tailEnd type="none" w="sm" len="sm"/>
            </a:ln>
          </a:insideH>
          <a:insideV>
            <a:ln w="9525" cap="flat" cmpd="sng">
              <a:solidFill>
                <a:srgbClr val="0067B9"/>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68A80D8-C50C-400E-9F0C-78BE7769BC5A}" styleName="Table_2">
    <a:wholeTbl>
      <a:tcTxStyle>
        <a:font>
          <a:latin typeface="Arial"/>
          <a:ea typeface="Arial"/>
          <a:cs typeface="Arial"/>
        </a:font>
        <a:srgbClr val="000000"/>
      </a:tcTxStyle>
      <a:tcStyle>
        <a:tcBdr>
          <a:left>
            <a:ln w="6350" cap="flat" cmpd="sng">
              <a:solidFill>
                <a:srgbClr val="0067B9"/>
              </a:solidFill>
              <a:prstDash val="solid"/>
              <a:round/>
              <a:headEnd type="none" w="sm" len="sm"/>
              <a:tailEnd type="none" w="sm" len="sm"/>
            </a:ln>
          </a:left>
          <a:right>
            <a:ln w="6350" cap="flat" cmpd="sng">
              <a:solidFill>
                <a:srgbClr val="0067B9"/>
              </a:solidFill>
              <a:prstDash val="solid"/>
              <a:round/>
              <a:headEnd type="none" w="sm" len="sm"/>
              <a:tailEnd type="none" w="sm" len="sm"/>
            </a:ln>
          </a:right>
          <a:top>
            <a:ln w="6350" cap="flat" cmpd="sng">
              <a:solidFill>
                <a:srgbClr val="0067B9"/>
              </a:solidFill>
              <a:prstDash val="solid"/>
              <a:round/>
              <a:headEnd type="none" w="sm" len="sm"/>
              <a:tailEnd type="none" w="sm" len="sm"/>
            </a:ln>
          </a:top>
          <a:bottom>
            <a:ln w="6350" cap="flat" cmpd="sng">
              <a:solidFill>
                <a:srgbClr val="0067B9"/>
              </a:solidFill>
              <a:prstDash val="solid"/>
              <a:round/>
              <a:headEnd type="none" w="sm" len="sm"/>
              <a:tailEnd type="none" w="sm" len="sm"/>
            </a:ln>
          </a:bottom>
          <a:insideH>
            <a:ln w="6350" cap="flat" cmpd="sng">
              <a:solidFill>
                <a:srgbClr val="0067B9"/>
              </a:solidFill>
              <a:prstDash val="solid"/>
              <a:round/>
              <a:headEnd type="none" w="sm" len="sm"/>
              <a:tailEnd type="none" w="sm" len="sm"/>
            </a:ln>
          </a:insideH>
          <a:insideV>
            <a:ln w="6350" cap="flat" cmpd="sng">
              <a:solidFill>
                <a:srgbClr val="0067B9"/>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6CBF84-21DF-42B3-9E4C-64E2312EFA6D}" styleName="Table_3">
    <a:wholeTbl>
      <a:tcTxStyle>
        <a:font>
          <a:latin typeface="Arial"/>
          <a:ea typeface="Arial"/>
          <a:cs typeface="Arial"/>
        </a:font>
        <a:srgbClr val="000000"/>
      </a:tcTxStyle>
      <a:tcStyle>
        <a:tcBdr>
          <a:left>
            <a:ln w="6350" cap="flat" cmpd="sng">
              <a:solidFill>
                <a:srgbClr val="0067B9"/>
              </a:solidFill>
              <a:prstDash val="solid"/>
              <a:round/>
              <a:headEnd type="none" w="sm" len="sm"/>
              <a:tailEnd type="none" w="sm" len="sm"/>
            </a:ln>
          </a:left>
          <a:right>
            <a:ln w="6350" cap="flat" cmpd="sng">
              <a:solidFill>
                <a:srgbClr val="0067B9"/>
              </a:solidFill>
              <a:prstDash val="solid"/>
              <a:round/>
              <a:headEnd type="none" w="sm" len="sm"/>
              <a:tailEnd type="none" w="sm" len="sm"/>
            </a:ln>
          </a:right>
          <a:top>
            <a:ln w="6350" cap="flat" cmpd="sng">
              <a:solidFill>
                <a:srgbClr val="0067B9"/>
              </a:solidFill>
              <a:prstDash val="solid"/>
              <a:round/>
              <a:headEnd type="none" w="sm" len="sm"/>
              <a:tailEnd type="none" w="sm" len="sm"/>
            </a:ln>
          </a:top>
          <a:bottom>
            <a:ln w="6350" cap="flat" cmpd="sng">
              <a:solidFill>
                <a:srgbClr val="0067B9"/>
              </a:solidFill>
              <a:prstDash val="solid"/>
              <a:round/>
              <a:headEnd type="none" w="sm" len="sm"/>
              <a:tailEnd type="none" w="sm" len="sm"/>
            </a:ln>
          </a:bottom>
          <a:insideH>
            <a:ln w="6350" cap="flat" cmpd="sng">
              <a:solidFill>
                <a:srgbClr val="0067B9"/>
              </a:solidFill>
              <a:prstDash val="solid"/>
              <a:round/>
              <a:headEnd type="none" w="sm" len="sm"/>
              <a:tailEnd type="none" w="sm" len="sm"/>
            </a:ln>
          </a:insideH>
          <a:insideV>
            <a:ln w="6350" cap="flat" cmpd="sng">
              <a:solidFill>
                <a:srgbClr val="0067B9"/>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DEF0DFE-412F-473A-A2C4-E14C60AAABE8}" styleName="Table_4">
    <a:wholeTbl>
      <a:tcTxStyle>
        <a:font>
          <a:latin typeface="Arial"/>
          <a:ea typeface="Arial"/>
          <a:cs typeface="Arial"/>
        </a:font>
        <a:srgbClr val="000000"/>
      </a:tcTxStyle>
      <a:tcStyle>
        <a:tcBdr>
          <a:left>
            <a:ln w="12700" cap="flat" cmpd="sng">
              <a:solidFill>
                <a:srgbClr val="CFCDC9"/>
              </a:solidFill>
              <a:prstDash val="solid"/>
              <a:round/>
              <a:headEnd type="none" w="sm" len="sm"/>
              <a:tailEnd type="none" w="sm" len="sm"/>
            </a:ln>
          </a:left>
          <a:right>
            <a:ln w="12700" cap="flat" cmpd="sng">
              <a:solidFill>
                <a:srgbClr val="CFCDC9"/>
              </a:solidFill>
              <a:prstDash val="solid"/>
              <a:round/>
              <a:headEnd type="none" w="sm" len="sm"/>
              <a:tailEnd type="none" w="sm" len="sm"/>
            </a:ln>
          </a:right>
          <a:top>
            <a:ln w="12700" cap="flat" cmpd="sng">
              <a:solidFill>
                <a:srgbClr val="CFCDC9"/>
              </a:solidFill>
              <a:prstDash val="solid"/>
              <a:round/>
              <a:headEnd type="none" w="sm" len="sm"/>
              <a:tailEnd type="none" w="sm" len="sm"/>
            </a:ln>
          </a:top>
          <a:bottom>
            <a:ln w="12700" cap="flat" cmpd="sng">
              <a:solidFill>
                <a:srgbClr val="CFCDC9"/>
              </a:solidFill>
              <a:prstDash val="solid"/>
              <a:round/>
              <a:headEnd type="none" w="sm" len="sm"/>
              <a:tailEnd type="none" w="sm" len="sm"/>
            </a:ln>
          </a:bottom>
          <a:insideH>
            <a:ln w="12700" cap="flat" cmpd="sng">
              <a:solidFill>
                <a:srgbClr val="CFCDC9"/>
              </a:solidFill>
              <a:prstDash val="solid"/>
              <a:round/>
              <a:headEnd type="none" w="sm" len="sm"/>
              <a:tailEnd type="none" w="sm" len="sm"/>
            </a:ln>
          </a:insideH>
          <a:insideV>
            <a:ln w="12700" cap="flat" cmpd="sng">
              <a:solidFill>
                <a:srgbClr val="CFCDC9"/>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BE46ADB-A518-457A-AFDD-300792E116B5}" styleName="Table_5">
    <a:wholeTbl>
      <a:tcTxStyle>
        <a:font>
          <a:latin typeface="Arial"/>
          <a:ea typeface="Arial"/>
          <a:cs typeface="Arial"/>
        </a:font>
        <a:srgbClr val="000000"/>
      </a:tcTxStyle>
      <a:tcStyle>
        <a:tcBdr>
          <a:left>
            <a:ln w="6350" cap="flat" cmpd="sng">
              <a:solidFill>
                <a:srgbClr val="0067B9"/>
              </a:solidFill>
              <a:prstDash val="solid"/>
              <a:round/>
              <a:headEnd type="none" w="sm" len="sm"/>
              <a:tailEnd type="none" w="sm" len="sm"/>
            </a:ln>
          </a:left>
          <a:right>
            <a:ln w="6350" cap="flat" cmpd="sng">
              <a:solidFill>
                <a:srgbClr val="0067B9"/>
              </a:solidFill>
              <a:prstDash val="solid"/>
              <a:round/>
              <a:headEnd type="none" w="sm" len="sm"/>
              <a:tailEnd type="none" w="sm" len="sm"/>
            </a:ln>
          </a:right>
          <a:top>
            <a:ln w="6350" cap="flat" cmpd="sng">
              <a:solidFill>
                <a:srgbClr val="0067B9"/>
              </a:solidFill>
              <a:prstDash val="solid"/>
              <a:round/>
              <a:headEnd type="none" w="sm" len="sm"/>
              <a:tailEnd type="none" w="sm" len="sm"/>
            </a:ln>
          </a:top>
          <a:bottom>
            <a:ln w="6350" cap="flat" cmpd="sng">
              <a:solidFill>
                <a:srgbClr val="0067B9"/>
              </a:solidFill>
              <a:prstDash val="solid"/>
              <a:round/>
              <a:headEnd type="none" w="sm" len="sm"/>
              <a:tailEnd type="none" w="sm" len="sm"/>
            </a:ln>
          </a:bottom>
          <a:insideH>
            <a:ln w="6350" cap="flat" cmpd="sng">
              <a:solidFill>
                <a:srgbClr val="0067B9"/>
              </a:solidFill>
              <a:prstDash val="solid"/>
              <a:round/>
              <a:headEnd type="none" w="sm" len="sm"/>
              <a:tailEnd type="none" w="sm" len="sm"/>
            </a:ln>
          </a:insideH>
          <a:insideV>
            <a:ln w="6350" cap="flat" cmpd="sng">
              <a:solidFill>
                <a:srgbClr val="0067B9"/>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792C5BE-9570-4E89-B803-C72F2EDCA5EB}" styleName="Table_6">
    <a:wholeTbl>
      <a:tcTxStyle>
        <a:font>
          <a:latin typeface="Arial"/>
          <a:ea typeface="Arial"/>
          <a:cs typeface="Arial"/>
        </a:font>
        <a:srgbClr val="000000"/>
      </a:tcTxStyle>
      <a:tcStyle>
        <a:tcBdr>
          <a:left>
            <a:ln cap="flat" cmpd="sng">
              <a:solidFill>
                <a:srgbClr val="FFFFFF"/>
              </a:solidFill>
              <a:prstDash val="solid"/>
              <a:round/>
              <a:headEnd type="none" w="sm" len="sm"/>
              <a:tailEnd type="none" w="sm" len="sm"/>
            </a:ln>
          </a:left>
          <a:right>
            <a:ln cap="flat" cmpd="sng">
              <a:solidFill>
                <a:srgbClr val="FFFFFF"/>
              </a:solidFill>
              <a:prstDash val="solid"/>
              <a:round/>
              <a:headEnd type="none" w="sm" len="sm"/>
              <a:tailEnd type="none" w="sm" len="sm"/>
            </a:ln>
          </a:right>
          <a:top>
            <a:ln cap="flat" cmpd="sng">
              <a:solidFill>
                <a:srgbClr val="FFFFFF"/>
              </a:solidFill>
              <a:prstDash val="solid"/>
              <a:round/>
              <a:headEnd type="none" w="sm" len="sm"/>
              <a:tailEnd type="none" w="sm" len="sm"/>
            </a:ln>
          </a:top>
          <a:bottom>
            <a:ln cap="flat" cmpd="sng">
              <a:solidFill>
                <a:srgbClr val="FFFFFF"/>
              </a:solidFill>
              <a:prstDash val="solid"/>
              <a:round/>
              <a:headEnd type="none" w="sm" len="sm"/>
              <a:tailEnd type="none" w="sm" len="sm"/>
            </a:ln>
          </a:bottom>
          <a:insideH>
            <a:ln cap="flat" cmpd="sng">
              <a:solidFill>
                <a:srgbClr val="FFFFFF"/>
              </a:solidFill>
              <a:prstDash val="solid"/>
              <a:round/>
              <a:headEnd type="none" w="sm" len="sm"/>
              <a:tailEnd type="none" w="sm" len="sm"/>
            </a:ln>
          </a:insideH>
          <a:insideV>
            <a:ln cap="flat" cmpd="sng">
              <a:solidFill>
                <a:srgbClr val="FFFFFF"/>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400" autoAdjust="0"/>
  </p:normalViewPr>
  <p:slideViewPr>
    <p:cSldViewPr snapToGrid="0">
      <p:cViewPr>
        <p:scale>
          <a:sx n="70" d="100"/>
          <a:sy n="70" d="100"/>
        </p:scale>
        <p:origin x="360"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font" Target="fonts/font15.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font" Target="fonts/font13.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8" Type="http://schemas.openxmlformats.org/officeDocument/2006/relationships/slide" Target="slides/slide5.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11.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4" name="Google Shape;8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6" name="Google Shape;95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84d045115e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4" name="Google Shape;964;g184d045115e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2" name="Google Shape;97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1864acbe96f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9" name="Google Shape;979;g1864acbe96f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6"/>
        <p:cNvGrpSpPr/>
        <p:nvPr/>
      </p:nvGrpSpPr>
      <p:grpSpPr>
        <a:xfrm>
          <a:off x="0" y="0"/>
          <a:ext cx="0" cy="0"/>
          <a:chOff x="0" y="0"/>
          <a:chExt cx="0" cy="0"/>
        </a:xfrm>
      </p:grpSpPr>
      <p:sp>
        <p:nvSpPr>
          <p:cNvPr id="987" name="Google Shape;98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8" name="Google Shape;98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5"/>
        <p:cNvGrpSpPr/>
        <p:nvPr/>
      </p:nvGrpSpPr>
      <p:grpSpPr>
        <a:xfrm>
          <a:off x="0" y="0"/>
          <a:ext cx="0" cy="0"/>
          <a:chOff x="0" y="0"/>
          <a:chExt cx="0" cy="0"/>
        </a:xfrm>
      </p:grpSpPr>
      <p:sp>
        <p:nvSpPr>
          <p:cNvPr id="996" name="Google Shape;99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7" name="Google Shape;9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6"/>
        <p:cNvGrpSpPr/>
        <p:nvPr/>
      </p:nvGrpSpPr>
      <p:grpSpPr>
        <a:xfrm>
          <a:off x="0" y="0"/>
          <a:ext cx="0" cy="0"/>
          <a:chOff x="0" y="0"/>
          <a:chExt cx="0" cy="0"/>
        </a:xfrm>
      </p:grpSpPr>
      <p:sp>
        <p:nvSpPr>
          <p:cNvPr id="1007" name="Google Shape;1007;g1864acbe96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8" name="Google Shape;1008;g1864acbe96f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864acbe96f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7" name="Google Shape;1017;g1864acbe96f_0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1864acbe96f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26" name="Google Shape;1026;g1864acbe96f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Google Shape;1034;g184d045115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5" name="Google Shape;1035;g184d045115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69" name="Google Shape;8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1864acbe96f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3" name="Google Shape;1043;g1864acbe96f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g184d045115e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2" name="Google Shape;1052;g184d045115e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184d045115e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1" name="Google Shape;1061;g184d045115e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7"/>
        <p:cNvGrpSpPr/>
        <p:nvPr/>
      </p:nvGrpSpPr>
      <p:grpSpPr>
        <a:xfrm>
          <a:off x="0" y="0"/>
          <a:ext cx="0" cy="0"/>
          <a:chOff x="0" y="0"/>
          <a:chExt cx="0" cy="0"/>
        </a:xfrm>
      </p:grpSpPr>
      <p:sp>
        <p:nvSpPr>
          <p:cNvPr id="1068" name="Google Shape;1068;g184d045115e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9" name="Google Shape;1069;g184d045115e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g184d045115e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7" name="Google Shape;1077;g184d045115e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2"/>
        <p:cNvGrpSpPr/>
        <p:nvPr/>
      </p:nvGrpSpPr>
      <p:grpSpPr>
        <a:xfrm>
          <a:off x="0" y="0"/>
          <a:ext cx="0" cy="0"/>
          <a:chOff x="0" y="0"/>
          <a:chExt cx="0" cy="0"/>
        </a:xfrm>
      </p:grpSpPr>
      <p:sp>
        <p:nvSpPr>
          <p:cNvPr id="1083" name="Google Shape;1083;g184d045115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4" name="Google Shape;1084;g184d045115e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1864acbe96f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1" name="Google Shape;1091;g1864acbe96f_0_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1864acbe96f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8" name="Google Shape;1098;g1864acbe96f_0_1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184d045115e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7" name="Google Shape;1107;g184d045115e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184d045115e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6" name="Google Shape;1116;g184d045115e_0_1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1864acbe96f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76" name="Google Shape;876;g1864acbe96f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g184d045115e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4" name="Google Shape;1124;g184d045115e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g1864acbe96f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2" name="Google Shape;1132;g1864acbe96f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740601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184d045115e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39" name="Google Shape;1139;g184d045115e_0_1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7199360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184d045115e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6" name="Google Shape;1146;g184d045115e_0_1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1864acbe96f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3" name="Google Shape;1153;g1864acbe96f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184d045115e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2" name="Google Shape;1162;g184d045115e_0_1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g184d045115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1" name="Google Shape;1171;g184d045115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184d045115e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9" name="Google Shape;1179;g184d045115e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184d045115e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184d045115e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1"/>
        <p:cNvGrpSpPr/>
        <p:nvPr/>
      </p:nvGrpSpPr>
      <p:grpSpPr>
        <a:xfrm>
          <a:off x="0" y="0"/>
          <a:ext cx="0" cy="0"/>
          <a:chOff x="0" y="0"/>
          <a:chExt cx="0" cy="0"/>
        </a:xfrm>
      </p:grpSpPr>
      <p:sp>
        <p:nvSpPr>
          <p:cNvPr id="1192" name="Google Shape;1192;p3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93" name="Google Shape;119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83" name="Google Shape;88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p3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36" name="Google Shape;123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3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286" name="Google Shape;128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4"/>
        <p:cNvGrpSpPr/>
        <p:nvPr/>
      </p:nvGrpSpPr>
      <p:grpSpPr>
        <a:xfrm>
          <a:off x="0" y="0"/>
          <a:ext cx="0" cy="0"/>
          <a:chOff x="0" y="0"/>
          <a:chExt cx="0" cy="0"/>
        </a:xfrm>
      </p:grpSpPr>
      <p:sp>
        <p:nvSpPr>
          <p:cNvPr id="1325" name="Google Shape;1325;g184d045115e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6" name="Google Shape;1326;g184d045115e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1"/>
        <p:cNvGrpSpPr/>
        <p:nvPr/>
      </p:nvGrpSpPr>
      <p:grpSpPr>
        <a:xfrm>
          <a:off x="0" y="0"/>
          <a:ext cx="0" cy="0"/>
          <a:chOff x="0" y="0"/>
          <a:chExt cx="0" cy="0"/>
        </a:xfrm>
      </p:grpSpPr>
      <p:sp>
        <p:nvSpPr>
          <p:cNvPr id="1332" name="Google Shape;1332;g1864acbe96f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3" name="Google Shape;1333;g1864acbe96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g184d045115e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0" name="Google Shape;1340;g184d045115e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735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12" name="Google Shape;9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3"/>
        <p:cNvGrpSpPr/>
        <p:nvPr/>
      </p:nvGrpSpPr>
      <p:grpSpPr>
        <a:xfrm>
          <a:off x="0" y="0"/>
          <a:ext cx="0" cy="0"/>
          <a:chOff x="0" y="0"/>
          <a:chExt cx="0" cy="0"/>
        </a:xfrm>
      </p:grpSpPr>
      <p:sp>
        <p:nvSpPr>
          <p:cNvPr id="924" name="Google Shape;9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5" name="Google Shape;92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2" name="Google Shape;93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9" name="Google Shape;9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8" name="Google Shape;94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4135828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p:cSld name="Cover - Full Red">
    <p:bg>
      <p:bgPr>
        <a:solidFill>
          <a:schemeClr val="lt2"/>
        </a:soli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152400" y="4817950"/>
            <a:ext cx="2133600" cy="160800"/>
          </a:xfrm>
          <a:prstGeom prst="rect">
            <a:avLst/>
          </a:prstGeom>
          <a:noFill/>
          <a:ln>
            <a:noFill/>
          </a:ln>
        </p:spPr>
        <p:txBody>
          <a:bodyPr spcFirstLastPara="1" wrap="square" lIns="68575" tIns="34275" rIns="68575" bIns="34275" anchor="ctr" anchorCtr="0">
            <a:spAutoFit/>
          </a:bodyPr>
          <a:lstStyle>
            <a:lvl1pPr lvl="0" algn="l">
              <a:lnSpc>
                <a:spcPct val="100000"/>
              </a:lnSpc>
              <a:spcBef>
                <a:spcPts val="0"/>
              </a:spcBef>
              <a:spcAft>
                <a:spcPts val="0"/>
              </a:spcAft>
              <a:buSzPts val="1100"/>
              <a:buNone/>
              <a:defRPr sz="600" b="0" i="0">
                <a:solidFill>
                  <a:srgbClr val="FFFFFF"/>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2"/>
          <p:cNvSpPr txBox="1">
            <a:spLocks noGrp="1"/>
          </p:cNvSpPr>
          <p:nvPr>
            <p:ph type="sldNum" idx="12"/>
          </p:nvPr>
        </p:nvSpPr>
        <p:spPr>
          <a:xfrm>
            <a:off x="6858000" y="4817950"/>
            <a:ext cx="2133600" cy="1617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FFFFFF"/>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p:nvPr/>
        </p:nvSpPr>
        <p:spPr>
          <a:xfrm>
            <a:off x="404209" y="2571750"/>
            <a:ext cx="326100" cy="326100"/>
          </a:xfrm>
          <a:prstGeom prst="ellipse">
            <a:avLst/>
          </a:pr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5" name="Google Shape;15;p2"/>
          <p:cNvSpPr/>
          <p:nvPr/>
        </p:nvSpPr>
        <p:spPr>
          <a:xfrm>
            <a:off x="5056968" y="351676"/>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6" name="Google Shape;16;p2"/>
          <p:cNvSpPr/>
          <p:nvPr/>
        </p:nvSpPr>
        <p:spPr>
          <a:xfrm>
            <a:off x="7130696" y="758585"/>
            <a:ext cx="267600" cy="267600"/>
          </a:xfrm>
          <a:prstGeom prst="ellipse">
            <a:avLst/>
          </a:pr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7" name="Google Shape;17;p2"/>
          <p:cNvSpPr/>
          <p:nvPr/>
        </p:nvSpPr>
        <p:spPr>
          <a:xfrm>
            <a:off x="3435964" y="3490939"/>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pic>
        <p:nvPicPr>
          <p:cNvPr id="18" name="Google Shape;18;p2"/>
          <p:cNvPicPr preferRelativeResize="0"/>
          <p:nvPr/>
        </p:nvPicPr>
        <p:blipFill rotWithShape="1">
          <a:blip r:embed="rId2">
            <a:alphaModFix/>
          </a:blip>
          <a:srcRect b="3929"/>
          <a:stretch/>
        </p:blipFill>
        <p:spPr>
          <a:xfrm>
            <a:off x="0" y="-564886"/>
            <a:ext cx="9144003" cy="63179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Blank">
  <p:cSld name="8_Blank">
    <p:bg>
      <p:bgPr>
        <a:solidFill>
          <a:schemeClr val="accent4"/>
        </a:solidFill>
        <a:effectLst/>
      </p:bgPr>
    </p:bg>
    <p:spTree>
      <p:nvGrpSpPr>
        <p:cNvPr id="1" name="Shape 78"/>
        <p:cNvGrpSpPr/>
        <p:nvPr/>
      </p:nvGrpSpPr>
      <p:grpSpPr>
        <a:xfrm>
          <a:off x="0" y="0"/>
          <a:ext cx="0" cy="0"/>
          <a:chOff x="0" y="0"/>
          <a:chExt cx="0" cy="0"/>
        </a:xfrm>
      </p:grpSpPr>
      <p:sp>
        <p:nvSpPr>
          <p:cNvPr id="79" name="Google Shape;79;p11"/>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93BAE9"/>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0" name="Google Shape;80;p11"/>
          <p:cNvSpPr/>
          <p:nvPr/>
        </p:nvSpPr>
        <p:spPr>
          <a:xfrm>
            <a:off x="8724653" y="4052223"/>
            <a:ext cx="121500" cy="121500"/>
          </a:xfrm>
          <a:prstGeom prst="ellipse">
            <a:avLst/>
          </a:prstGeom>
          <a:solidFill>
            <a:srgbClr val="93BAE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cxnSp>
        <p:nvCxnSpPr>
          <p:cNvPr id="81" name="Google Shape;81;p11"/>
          <p:cNvCxnSpPr/>
          <p:nvPr/>
        </p:nvCxnSpPr>
        <p:spPr>
          <a:xfrm rot="10800000">
            <a:off x="691571" y="971565"/>
            <a:ext cx="427500" cy="0"/>
          </a:xfrm>
          <a:prstGeom prst="straightConnector1">
            <a:avLst/>
          </a:prstGeom>
          <a:noFill/>
          <a:ln w="57150" cap="rnd" cmpd="sng">
            <a:solidFill>
              <a:srgbClr val="A4C2E8"/>
            </a:solidFill>
            <a:prstDash val="solid"/>
            <a:round/>
            <a:headEnd type="none" w="sm" len="sm"/>
            <a:tailEnd type="none" w="sm" len="sm"/>
          </a:ln>
        </p:spPr>
      </p:cxnSp>
      <p:sp>
        <p:nvSpPr>
          <p:cNvPr id="82" name="Google Shape;82;p11"/>
          <p:cNvSpPr txBox="1">
            <a:spLocks noGrp="1"/>
          </p:cNvSpPr>
          <p:nvPr>
            <p:ph type="title"/>
          </p:nvPr>
        </p:nvSpPr>
        <p:spPr>
          <a:xfrm>
            <a:off x="856697" y="542201"/>
            <a:ext cx="7702800" cy="643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3600"/>
              <a:buFont typeface="Gill Sans"/>
              <a:buNone/>
              <a:defRPr sz="36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83" name="Google Shape;83;p11"/>
          <p:cNvCxnSpPr/>
          <p:nvPr/>
        </p:nvCxnSpPr>
        <p:spPr>
          <a:xfrm>
            <a:off x="691568" y="654506"/>
            <a:ext cx="0" cy="4499700"/>
          </a:xfrm>
          <a:prstGeom prst="straightConnector1">
            <a:avLst/>
          </a:prstGeom>
          <a:noFill/>
          <a:ln w="57150" cap="rnd" cmpd="sng">
            <a:solidFill>
              <a:schemeClr val="accent1"/>
            </a:solidFill>
            <a:prstDash val="solid"/>
            <a:round/>
            <a:headEnd type="none" w="sm" len="sm"/>
            <a:tailEnd type="none" w="sm" len="sm"/>
          </a:ln>
        </p:spPr>
      </p:cxnSp>
      <p:sp>
        <p:nvSpPr>
          <p:cNvPr id="84" name="Google Shape;84;p11"/>
          <p:cNvSpPr/>
          <p:nvPr/>
        </p:nvSpPr>
        <p:spPr>
          <a:xfrm>
            <a:off x="8126414" y="3466435"/>
            <a:ext cx="326100" cy="326100"/>
          </a:xfrm>
          <a:prstGeom prst="ellipse">
            <a:avLst/>
          </a:prstGeom>
          <a:solidFill>
            <a:srgbClr val="93BAE9"/>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85" name="Google Shape;85;p11"/>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9pPr>
          </a:lstStyle>
          <a:p>
            <a:pPr marL="0" lvl="0" indent="0" algn="r" rtl="0">
              <a:spcBef>
                <a:spcPts val="0"/>
              </a:spcBef>
              <a:spcAft>
                <a:spcPts val="0"/>
              </a:spcAft>
              <a:buNone/>
            </a:pPr>
            <a:r>
              <a:rPr lang="en"/>
              <a:t>2A: Gaining Self-Awareness   |   </a:t>
            </a: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86"/>
        <p:cNvGrpSpPr/>
        <p:nvPr/>
      </p:nvGrpSpPr>
      <p:grpSpPr>
        <a:xfrm>
          <a:off x="0" y="0"/>
          <a:ext cx="0" cy="0"/>
          <a:chOff x="0" y="0"/>
          <a:chExt cx="0" cy="0"/>
        </a:xfrm>
      </p:grpSpPr>
      <p:sp>
        <p:nvSpPr>
          <p:cNvPr id="87" name="Google Shape;87;p12"/>
          <p:cNvSpPr/>
          <p:nvPr/>
        </p:nvSpPr>
        <p:spPr>
          <a:xfrm rot="586555">
            <a:off x="-3185644" y="3895588"/>
            <a:ext cx="9155017" cy="1510312"/>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8" name="Google Shape;88;p12"/>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9" name="Google Shape;89;p12"/>
          <p:cNvSpPr txBox="1">
            <a:spLocks noGrp="1"/>
          </p:cNvSpPr>
          <p:nvPr>
            <p:ph type="ftr" idx="11"/>
          </p:nvPr>
        </p:nvSpPr>
        <p:spPr>
          <a:xfrm>
            <a:off x="7420565" y="4837628"/>
            <a:ext cx="12465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12"/>
          <p:cNvSpPr txBox="1">
            <a:spLocks noGrp="1"/>
          </p:cNvSpPr>
          <p:nvPr>
            <p:ph type="sldNum" idx="12"/>
          </p:nvPr>
        </p:nvSpPr>
        <p:spPr>
          <a:xfrm>
            <a:off x="6918371" y="4837628"/>
            <a:ext cx="2057400" cy="161700"/>
          </a:xfrm>
          <a:prstGeom prst="rect">
            <a:avLst/>
          </a:prstGeom>
          <a:noFill/>
          <a:ln>
            <a:noFill/>
          </a:ln>
        </p:spPr>
        <p:txBody>
          <a:bodyPr spcFirstLastPara="1" wrap="square" lIns="68575" tIns="34275" rIns="68575" bIns="34275"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91" name="Google Shape;91;p12"/>
          <p:cNvCxnSpPr/>
          <p:nvPr/>
        </p:nvCxnSpPr>
        <p:spPr>
          <a:xfrm>
            <a:off x="8686074" y="4894463"/>
            <a:ext cx="0" cy="1038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Blank">
  <p:cSld name="4_Blank">
    <p:spTree>
      <p:nvGrpSpPr>
        <p:cNvPr id="1" name="Shape 92"/>
        <p:cNvGrpSpPr/>
        <p:nvPr/>
      </p:nvGrpSpPr>
      <p:grpSpPr>
        <a:xfrm>
          <a:off x="0" y="0"/>
          <a:ext cx="0" cy="0"/>
          <a:chOff x="0" y="0"/>
          <a:chExt cx="0" cy="0"/>
        </a:xfrm>
      </p:grpSpPr>
      <p:pic>
        <p:nvPicPr>
          <p:cNvPr id="93" name="Google Shape;93;p13"/>
          <p:cNvPicPr preferRelativeResize="0"/>
          <p:nvPr/>
        </p:nvPicPr>
        <p:blipFill rotWithShape="1">
          <a:blip r:embed="rId2">
            <a:alphaModFix/>
          </a:blip>
          <a:srcRect l="15322" r="24826"/>
          <a:stretch/>
        </p:blipFill>
        <p:spPr>
          <a:xfrm flipH="1">
            <a:off x="-1" y="1747014"/>
            <a:ext cx="9144000" cy="3394975"/>
          </a:xfrm>
          <a:prstGeom prst="rect">
            <a:avLst/>
          </a:prstGeom>
          <a:noFill/>
          <a:ln>
            <a:noFill/>
          </a:ln>
        </p:spPr>
      </p:pic>
      <p:cxnSp>
        <p:nvCxnSpPr>
          <p:cNvPr id="94" name="Google Shape;94;p13"/>
          <p:cNvCxnSpPr/>
          <p:nvPr/>
        </p:nvCxnSpPr>
        <p:spPr>
          <a:xfrm rot="10800000">
            <a:off x="691571" y="971565"/>
            <a:ext cx="427500" cy="0"/>
          </a:xfrm>
          <a:prstGeom prst="straightConnector1">
            <a:avLst/>
          </a:prstGeom>
          <a:noFill/>
          <a:ln w="57150" cap="rnd" cmpd="sng">
            <a:solidFill>
              <a:srgbClr val="A4C2E8"/>
            </a:solidFill>
            <a:prstDash val="solid"/>
            <a:round/>
            <a:headEnd type="none" w="sm" len="sm"/>
            <a:tailEnd type="none" w="sm" len="sm"/>
          </a:ln>
        </p:spPr>
      </p:cxnSp>
      <p:cxnSp>
        <p:nvCxnSpPr>
          <p:cNvPr id="95" name="Google Shape;95;p13"/>
          <p:cNvCxnSpPr/>
          <p:nvPr/>
        </p:nvCxnSpPr>
        <p:spPr>
          <a:xfrm>
            <a:off x="661337" y="1291534"/>
            <a:ext cx="0" cy="342900"/>
          </a:xfrm>
          <a:prstGeom prst="straightConnector1">
            <a:avLst/>
          </a:prstGeom>
          <a:noFill/>
          <a:ln w="28575" cap="rnd" cmpd="sng">
            <a:solidFill>
              <a:srgbClr val="BA0C2F"/>
            </a:solidFill>
            <a:prstDash val="solid"/>
            <a:round/>
            <a:headEnd type="none" w="sm" len="sm"/>
            <a:tailEnd type="none" w="sm" len="sm"/>
          </a:ln>
        </p:spPr>
      </p:cxnSp>
      <p:sp>
        <p:nvSpPr>
          <p:cNvPr id="96" name="Google Shape;96;p13"/>
          <p:cNvSpPr txBox="1">
            <a:spLocks noGrp="1"/>
          </p:cNvSpPr>
          <p:nvPr>
            <p:ph type="title"/>
          </p:nvPr>
        </p:nvSpPr>
        <p:spPr>
          <a:xfrm>
            <a:off x="628650" y="258936"/>
            <a:ext cx="7886700" cy="643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2700"/>
              <a:buFont typeface="Gill Sans"/>
              <a:buNone/>
              <a:defRPr sz="27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13"/>
          <p:cNvSpPr txBox="1">
            <a:spLocks noGrp="1"/>
          </p:cNvSpPr>
          <p:nvPr>
            <p:ph type="body" idx="1"/>
          </p:nvPr>
        </p:nvSpPr>
        <p:spPr>
          <a:xfrm>
            <a:off x="863204" y="1291829"/>
            <a:ext cx="7652100" cy="3514800"/>
          </a:xfrm>
          <a:prstGeom prst="rect">
            <a:avLst/>
          </a:prstGeom>
          <a:noFill/>
          <a:ln>
            <a:noFill/>
          </a:ln>
        </p:spPr>
        <p:txBody>
          <a:bodyPr spcFirstLastPara="1" wrap="square" lIns="68575" tIns="34275" rIns="68575" bIns="34275" anchor="t" anchorCtr="0">
            <a:normAutofit/>
          </a:bodyPr>
          <a:lstStyle>
            <a:lvl1pPr marL="457200" lvl="0" indent="-330200" algn="l">
              <a:lnSpc>
                <a:spcPct val="100000"/>
              </a:lnSpc>
              <a:spcBef>
                <a:spcPts val="0"/>
              </a:spcBef>
              <a:spcAft>
                <a:spcPts val="0"/>
              </a:spcAft>
              <a:buClr>
                <a:schemeClr val="dk1"/>
              </a:buClr>
              <a:buSzPts val="1600"/>
              <a:buChar char="•"/>
              <a:defRPr>
                <a:latin typeface="Gill Sans"/>
                <a:ea typeface="Gill Sans"/>
                <a:cs typeface="Gill Sans"/>
                <a:sym typeface="Gill Sans"/>
              </a:defRPr>
            </a:lvl1pPr>
            <a:lvl2pPr marL="914400" lvl="1" indent="-330200" algn="l">
              <a:lnSpc>
                <a:spcPct val="100000"/>
              </a:lnSpc>
              <a:spcBef>
                <a:spcPts val="800"/>
              </a:spcBef>
              <a:spcAft>
                <a:spcPts val="0"/>
              </a:spcAft>
              <a:buClr>
                <a:schemeClr val="dk1"/>
              </a:buClr>
              <a:buSzPts val="1600"/>
              <a:buChar char="–"/>
              <a:defRPr>
                <a:latin typeface="Gill Sans"/>
                <a:ea typeface="Gill Sans"/>
                <a:cs typeface="Gill Sans"/>
                <a:sym typeface="Gill Sans"/>
              </a:defRPr>
            </a:lvl2pPr>
            <a:lvl3pPr marL="1371600" lvl="2" indent="-342900" algn="l">
              <a:lnSpc>
                <a:spcPct val="100000"/>
              </a:lnSpc>
              <a:spcBef>
                <a:spcPts val="800"/>
              </a:spcBef>
              <a:spcAft>
                <a:spcPts val="0"/>
              </a:spcAft>
              <a:buClr>
                <a:schemeClr val="dk1"/>
              </a:buClr>
              <a:buSzPts val="1800"/>
              <a:buChar char="•"/>
              <a:defRPr>
                <a:solidFill>
                  <a:schemeClr val="dk1"/>
                </a:solidFill>
                <a:latin typeface="Gill Sans"/>
                <a:ea typeface="Gill Sans"/>
                <a:cs typeface="Gill Sans"/>
                <a:sym typeface="Gill Sans"/>
              </a:defRPr>
            </a:lvl3pPr>
            <a:lvl4pPr marL="1828800" lvl="3" indent="-330200" algn="l">
              <a:lnSpc>
                <a:spcPct val="100000"/>
              </a:lnSpc>
              <a:spcBef>
                <a:spcPts val="300"/>
              </a:spcBef>
              <a:spcAft>
                <a:spcPts val="0"/>
              </a:spcAft>
              <a:buClr>
                <a:schemeClr val="dk1"/>
              </a:buClr>
              <a:buSzPts val="1600"/>
              <a:buChar char="–"/>
              <a:defRPr>
                <a:solidFill>
                  <a:schemeClr val="dk1"/>
                </a:solidFill>
                <a:latin typeface="Gill Sans"/>
                <a:ea typeface="Gill Sans"/>
                <a:cs typeface="Gill Sans"/>
                <a:sym typeface="Gill Sans"/>
              </a:defRPr>
            </a:lvl4pPr>
            <a:lvl5pPr marL="2286000" lvl="4" indent="-317500" algn="l">
              <a:lnSpc>
                <a:spcPct val="100000"/>
              </a:lnSpc>
              <a:spcBef>
                <a:spcPts val="300"/>
              </a:spcBef>
              <a:spcAft>
                <a:spcPts val="0"/>
              </a:spcAft>
              <a:buClr>
                <a:schemeClr val="dk1"/>
              </a:buClr>
              <a:buSzPts val="1400"/>
              <a:buChar char="»"/>
              <a:defRPr>
                <a:solidFill>
                  <a:schemeClr val="dk1"/>
                </a:solidFill>
                <a:latin typeface="Gill Sans"/>
                <a:ea typeface="Gill Sans"/>
                <a:cs typeface="Gill Sans"/>
                <a:sym typeface="Gill Sans"/>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pic>
        <p:nvPicPr>
          <p:cNvPr id="98" name="Google Shape;98;p13"/>
          <p:cNvPicPr preferRelativeResize="0"/>
          <p:nvPr/>
        </p:nvPicPr>
        <p:blipFill rotWithShape="1">
          <a:blip r:embed="rId3">
            <a:alphaModFix/>
          </a:blip>
          <a:srcRect l="70021" b="10112"/>
          <a:stretch/>
        </p:blipFill>
        <p:spPr>
          <a:xfrm rot="-10057866">
            <a:off x="5254059" y="-469219"/>
            <a:ext cx="3781275" cy="2519402"/>
          </a:xfrm>
          <a:prstGeom prst="rect">
            <a:avLst/>
          </a:prstGeom>
          <a:noFill/>
          <a:ln>
            <a:noFill/>
          </a:ln>
        </p:spPr>
      </p:pic>
      <p:sp>
        <p:nvSpPr>
          <p:cNvPr id="99" name="Google Shape;99;p13"/>
          <p:cNvSpPr/>
          <p:nvPr/>
        </p:nvSpPr>
        <p:spPr>
          <a:xfrm>
            <a:off x="404209" y="2571750"/>
            <a:ext cx="326100" cy="3261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00" name="Google Shape;100;p13"/>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Introducing the TOC Workbook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101"/>
        <p:cNvGrpSpPr/>
        <p:nvPr/>
      </p:nvGrpSpPr>
      <p:grpSpPr>
        <a:xfrm>
          <a:off x="0" y="0"/>
          <a:ext cx="0" cy="0"/>
          <a:chOff x="0" y="0"/>
          <a:chExt cx="0" cy="0"/>
        </a:xfrm>
      </p:grpSpPr>
      <p:pic>
        <p:nvPicPr>
          <p:cNvPr id="102" name="Google Shape;102;p14"/>
          <p:cNvPicPr preferRelativeResize="0"/>
          <p:nvPr/>
        </p:nvPicPr>
        <p:blipFill rotWithShape="1">
          <a:blip r:embed="rId2">
            <a:alphaModFix/>
          </a:blip>
          <a:srcRect l="66831" b="7782"/>
          <a:stretch/>
        </p:blipFill>
        <p:spPr>
          <a:xfrm rot="10057864" flipH="1">
            <a:off x="153953" y="-490635"/>
            <a:ext cx="4183627" cy="2584665"/>
          </a:xfrm>
          <a:prstGeom prst="rect">
            <a:avLst/>
          </a:prstGeom>
          <a:noFill/>
          <a:ln>
            <a:noFill/>
          </a:ln>
        </p:spPr>
      </p:pic>
      <p:pic>
        <p:nvPicPr>
          <p:cNvPr id="103" name="Google Shape;103;p14"/>
          <p:cNvPicPr preferRelativeResize="0"/>
          <p:nvPr/>
        </p:nvPicPr>
        <p:blipFill rotWithShape="1">
          <a:blip r:embed="rId3">
            <a:alphaModFix/>
          </a:blip>
          <a:srcRect l="15321" r="24821"/>
          <a:stretch/>
        </p:blipFill>
        <p:spPr>
          <a:xfrm flipH="1">
            <a:off x="-1" y="1754971"/>
            <a:ext cx="9144000" cy="3394975"/>
          </a:xfrm>
          <a:prstGeom prst="rect">
            <a:avLst/>
          </a:prstGeom>
          <a:noFill/>
          <a:ln>
            <a:noFill/>
          </a:ln>
        </p:spPr>
      </p:pic>
      <p:sp>
        <p:nvSpPr>
          <p:cNvPr id="104" name="Google Shape;104;p14"/>
          <p:cNvSpPr/>
          <p:nvPr/>
        </p:nvSpPr>
        <p:spPr>
          <a:xfrm>
            <a:off x="5056968" y="19927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05" name="Google Shape;105;p14"/>
          <p:cNvSpPr/>
          <p:nvPr/>
        </p:nvSpPr>
        <p:spPr>
          <a:xfrm>
            <a:off x="404209" y="2571750"/>
            <a:ext cx="326100" cy="3261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06" name="Google Shape;106;p14"/>
          <p:cNvSpPr/>
          <p:nvPr/>
        </p:nvSpPr>
        <p:spPr>
          <a:xfrm>
            <a:off x="2086286" y="3142932"/>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07" name="Google Shape;107;p14"/>
          <p:cNvSpPr txBox="1">
            <a:spLocks noGrp="1"/>
          </p:cNvSpPr>
          <p:nvPr>
            <p:ph type="title"/>
          </p:nvPr>
        </p:nvSpPr>
        <p:spPr>
          <a:xfrm>
            <a:off x="4559712" y="1460412"/>
            <a:ext cx="4124700" cy="643200"/>
          </a:xfrm>
          <a:prstGeom prst="rect">
            <a:avLst/>
          </a:prstGeom>
          <a:noFill/>
          <a:ln>
            <a:noFill/>
          </a:ln>
        </p:spPr>
        <p:txBody>
          <a:bodyPr spcFirstLastPara="1" wrap="square" lIns="68575" tIns="34275" rIns="68575" bIns="34275" anchor="b" anchorCtr="0">
            <a:noAutofit/>
          </a:bodyPr>
          <a:lstStyle>
            <a:lvl1pPr lvl="0" algn="r">
              <a:lnSpc>
                <a:spcPct val="100000"/>
              </a:lnSpc>
              <a:spcBef>
                <a:spcPts val="0"/>
              </a:spcBef>
              <a:spcAft>
                <a:spcPts val="0"/>
              </a:spcAft>
              <a:buClr>
                <a:schemeClr val="accent1"/>
              </a:buClr>
              <a:buSzPts val="3600"/>
              <a:buFont typeface="Gill Sans"/>
              <a:buNone/>
              <a:defRPr sz="36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108" name="Google Shape;108;p14"/>
          <p:cNvCxnSpPr/>
          <p:nvPr/>
        </p:nvCxnSpPr>
        <p:spPr>
          <a:xfrm rot="10800000">
            <a:off x="7985243" y="2173219"/>
            <a:ext cx="633000" cy="0"/>
          </a:xfrm>
          <a:prstGeom prst="straightConnector1">
            <a:avLst/>
          </a:prstGeom>
          <a:noFill/>
          <a:ln w="57150" cap="rnd" cmpd="sng">
            <a:solidFill>
              <a:srgbClr val="A4C2E8"/>
            </a:solidFill>
            <a:prstDash val="solid"/>
            <a:round/>
            <a:headEnd type="none" w="sm" len="sm"/>
            <a:tailEnd type="none" w="sm" len="sm"/>
          </a:ln>
        </p:spPr>
      </p:cxnSp>
      <p:sp>
        <p:nvSpPr>
          <p:cNvPr id="109" name="Google Shape;109;p14"/>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Skill Session1B: Adaptive Leadership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Blank">
  <p:cSld name="10_Blank">
    <p:spTree>
      <p:nvGrpSpPr>
        <p:cNvPr id="1" name="Shape 110"/>
        <p:cNvGrpSpPr/>
        <p:nvPr/>
      </p:nvGrpSpPr>
      <p:grpSpPr>
        <a:xfrm>
          <a:off x="0" y="0"/>
          <a:ext cx="0" cy="0"/>
          <a:chOff x="0" y="0"/>
          <a:chExt cx="0" cy="0"/>
        </a:xfrm>
      </p:grpSpPr>
      <p:sp>
        <p:nvSpPr>
          <p:cNvPr id="111" name="Google Shape;111;p15"/>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112" name="Google Shape;112;p15"/>
          <p:cNvSpPr/>
          <p:nvPr/>
        </p:nvSpPr>
        <p:spPr>
          <a:xfrm>
            <a:off x="316149" y="379102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13" name="Google Shape;113;p15"/>
          <p:cNvSpPr/>
          <p:nvPr/>
        </p:nvSpPr>
        <p:spPr>
          <a:xfrm>
            <a:off x="997571" y="482761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14" name="Google Shape;114;p15"/>
          <p:cNvSpPr/>
          <p:nvPr/>
        </p:nvSpPr>
        <p:spPr>
          <a:xfrm>
            <a:off x="729338" y="4436648"/>
            <a:ext cx="267600" cy="267600"/>
          </a:xfrm>
          <a:prstGeom prst="ellipse">
            <a:avLst/>
          </a:pr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pic>
        <p:nvPicPr>
          <p:cNvPr id="115" name="Google Shape;115;p15"/>
          <p:cNvPicPr preferRelativeResize="0"/>
          <p:nvPr/>
        </p:nvPicPr>
        <p:blipFill rotWithShape="1">
          <a:blip r:embed="rId2">
            <a:alphaModFix/>
          </a:blip>
          <a:srcRect l="15322" r="24826"/>
          <a:stretch/>
        </p:blipFill>
        <p:spPr>
          <a:xfrm rot="10800000" flipH="1">
            <a:off x="0" y="-97350"/>
            <a:ext cx="9144000" cy="2057843"/>
          </a:xfrm>
          <a:prstGeom prst="rect">
            <a:avLst/>
          </a:prstGeom>
          <a:noFill/>
          <a:ln>
            <a:noFill/>
          </a:ln>
        </p:spPr>
      </p:pic>
      <p:sp>
        <p:nvSpPr>
          <p:cNvPr id="116" name="Google Shape;116;p15"/>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Skill Session1B: Adaptive Leadership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7"/>
        <p:cNvGrpSpPr/>
        <p:nvPr/>
      </p:nvGrpSpPr>
      <p:grpSpPr>
        <a:xfrm>
          <a:off x="0" y="0"/>
          <a:ext cx="0" cy="0"/>
          <a:chOff x="0" y="0"/>
          <a:chExt cx="0" cy="0"/>
        </a:xfrm>
      </p:grpSpPr>
      <p:sp>
        <p:nvSpPr>
          <p:cNvPr id="118" name="Google Shape;118;p16"/>
          <p:cNvSpPr/>
          <p:nvPr/>
        </p:nvSpPr>
        <p:spPr>
          <a:xfrm rot="586555">
            <a:off x="-146263" y="4032347"/>
            <a:ext cx="5332324" cy="1531685"/>
          </a:xfrm>
          <a:custGeom>
            <a:avLst/>
            <a:gdLst/>
            <a:ahLst/>
            <a:cxnLst/>
            <a:rect l="l" t="t" r="r" b="b"/>
            <a:pathLst>
              <a:path w="7101210" h="1775449" extrusionOk="0">
                <a:moveTo>
                  <a:pt x="293799" y="1775449"/>
                </a:moveTo>
                <a:lnTo>
                  <a:pt x="0" y="103504"/>
                </a:lnTo>
                <a:cubicBezTo>
                  <a:pt x="293812" y="-141189"/>
                  <a:pt x="1354667" y="100964"/>
                  <a:pt x="2032000" y="284691"/>
                </a:cubicBezTo>
                <a:cubicBezTo>
                  <a:pt x="2709334" y="465031"/>
                  <a:pt x="3386667" y="735964"/>
                  <a:pt x="4064000" y="691091"/>
                </a:cubicBezTo>
                <a:cubicBezTo>
                  <a:pt x="4741333" y="642831"/>
                  <a:pt x="5418667" y="287231"/>
                  <a:pt x="6096000" y="374438"/>
                </a:cubicBezTo>
                <a:cubicBezTo>
                  <a:pt x="6602201" y="386984"/>
                  <a:pt x="6857202" y="558980"/>
                  <a:pt x="7101210" y="766365"/>
                </a:cubicBezTo>
                <a:lnTo>
                  <a:pt x="293799" y="177544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119" name="Google Shape;119;p16"/>
          <p:cNvSpPr/>
          <p:nvPr/>
        </p:nvSpPr>
        <p:spPr>
          <a:xfrm rot="-5400000">
            <a:off x="5812869" y="1804755"/>
            <a:ext cx="5167531" cy="1524867"/>
          </a:xfrm>
          <a:custGeom>
            <a:avLst/>
            <a:gdLst/>
            <a:ahLst/>
            <a:cxnLst/>
            <a:rect l="l" t="t" r="r" b="b"/>
            <a:pathLst>
              <a:path w="6890042" h="1767962" extrusionOk="0">
                <a:moveTo>
                  <a:pt x="19878" y="1744913"/>
                </a:moveTo>
                <a:lnTo>
                  <a:pt x="0" y="249564"/>
                </a:lnTo>
                <a:cubicBezTo>
                  <a:pt x="338667" y="174211"/>
                  <a:pt x="455557" y="40131"/>
                  <a:pt x="953068" y="34482"/>
                </a:cubicBezTo>
                <a:cubicBezTo>
                  <a:pt x="1630402" y="-52724"/>
                  <a:pt x="2307735" y="31942"/>
                  <a:pt x="2985068" y="215669"/>
                </a:cubicBezTo>
                <a:cubicBezTo>
                  <a:pt x="3662402" y="396009"/>
                  <a:pt x="4366239" y="611433"/>
                  <a:pt x="5017068" y="622069"/>
                </a:cubicBezTo>
                <a:cubicBezTo>
                  <a:pt x="5667897" y="632705"/>
                  <a:pt x="6584506" y="91384"/>
                  <a:pt x="6890042" y="279485"/>
                </a:cubicBezTo>
                <a:cubicBezTo>
                  <a:pt x="6877529" y="865193"/>
                  <a:pt x="6874215" y="1453615"/>
                  <a:pt x="6870166" y="1767962"/>
                </a:cubicBezTo>
                <a:lnTo>
                  <a:pt x="5017068" y="1750675"/>
                </a:lnTo>
                <a:lnTo>
                  <a:pt x="2985068" y="1750675"/>
                </a:lnTo>
                <a:lnTo>
                  <a:pt x="953068" y="1750675"/>
                </a:lnTo>
                <a:lnTo>
                  <a:pt x="19878" y="1744913"/>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120" name="Google Shape;120;p16"/>
          <p:cNvSpPr txBox="1">
            <a:spLocks noGrp="1"/>
          </p:cNvSpPr>
          <p:nvPr>
            <p:ph type="sldNum" idx="12"/>
          </p:nvPr>
        </p:nvSpPr>
        <p:spPr>
          <a:xfrm>
            <a:off x="5989899" y="4857652"/>
            <a:ext cx="29859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9pPr>
          </a:lstStyle>
          <a:p>
            <a:pPr marL="0" lvl="0" indent="0" algn="r" rtl="0">
              <a:spcBef>
                <a:spcPts val="0"/>
              </a:spcBef>
              <a:spcAft>
                <a:spcPts val="0"/>
              </a:spcAft>
              <a:buNone/>
            </a:pPr>
            <a:r>
              <a:rPr lang="en"/>
              <a:t>Introducing the TOC Workbook</a:t>
            </a:r>
            <a:r>
              <a:rPr lang="en">
                <a:solidFill>
                  <a:srgbClr val="6C6463"/>
                </a:solidFill>
              </a:rPr>
              <a:t>   </a:t>
            </a:r>
            <a:r>
              <a:rPr lang="en">
                <a:solidFill>
                  <a:srgbClr val="7F7F7F"/>
                </a:solidFill>
              </a:rPr>
              <a:t>|   </a:t>
            </a:r>
            <a:fld id="{00000000-1234-1234-1234-123412341234}" type="slidenum">
              <a:rPr lang="en">
                <a:solidFill>
                  <a:srgbClr val="7F7F7F"/>
                </a:solidFill>
              </a:rPr>
              <a:t>‹#›</a:t>
            </a:fld>
            <a:endParaRPr>
              <a:solidFill>
                <a:srgbClr val="7F7F7F"/>
              </a:solidFill>
            </a:endParaRPr>
          </a:p>
        </p:txBody>
      </p:sp>
      <p:cxnSp>
        <p:nvCxnSpPr>
          <p:cNvPr id="121" name="Google Shape;121;p16"/>
          <p:cNvCxnSpPr/>
          <p:nvPr/>
        </p:nvCxnSpPr>
        <p:spPr>
          <a:xfrm rot="10800000">
            <a:off x="691571" y="971565"/>
            <a:ext cx="427500" cy="0"/>
          </a:xfrm>
          <a:prstGeom prst="straightConnector1">
            <a:avLst/>
          </a:prstGeom>
          <a:noFill/>
          <a:ln w="57150" cap="rnd" cmpd="sng">
            <a:solidFill>
              <a:srgbClr val="A4C2E8"/>
            </a:solidFill>
            <a:prstDash val="solid"/>
            <a:round/>
            <a:headEnd type="none" w="sm" len="sm"/>
            <a:tailEnd type="none" w="sm" len="sm"/>
          </a:ln>
        </p:spPr>
      </p:cxnSp>
      <p:cxnSp>
        <p:nvCxnSpPr>
          <p:cNvPr id="122" name="Google Shape;122;p16"/>
          <p:cNvCxnSpPr/>
          <p:nvPr/>
        </p:nvCxnSpPr>
        <p:spPr>
          <a:xfrm>
            <a:off x="661337" y="1291534"/>
            <a:ext cx="0" cy="342900"/>
          </a:xfrm>
          <a:prstGeom prst="straightConnector1">
            <a:avLst/>
          </a:prstGeom>
          <a:noFill/>
          <a:ln w="28575" cap="rnd" cmpd="sng">
            <a:solidFill>
              <a:srgbClr val="BA0C2F"/>
            </a:solidFill>
            <a:prstDash val="solid"/>
            <a:round/>
            <a:headEnd type="none" w="sm" len="sm"/>
            <a:tailEnd type="none" w="sm" len="sm"/>
          </a:ln>
        </p:spPr>
      </p:cxnSp>
      <p:sp>
        <p:nvSpPr>
          <p:cNvPr id="123" name="Google Shape;123;p16"/>
          <p:cNvSpPr txBox="1">
            <a:spLocks noGrp="1"/>
          </p:cNvSpPr>
          <p:nvPr>
            <p:ph type="title"/>
          </p:nvPr>
        </p:nvSpPr>
        <p:spPr>
          <a:xfrm>
            <a:off x="628650" y="258936"/>
            <a:ext cx="7886700" cy="643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2700"/>
              <a:buFont typeface="Gill Sans"/>
              <a:buNone/>
              <a:defRPr sz="27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4" name="Google Shape;124;p16"/>
          <p:cNvSpPr txBox="1">
            <a:spLocks noGrp="1"/>
          </p:cNvSpPr>
          <p:nvPr>
            <p:ph type="body" idx="1"/>
          </p:nvPr>
        </p:nvSpPr>
        <p:spPr>
          <a:xfrm>
            <a:off x="863204" y="1291829"/>
            <a:ext cx="7652100" cy="3514800"/>
          </a:xfrm>
          <a:prstGeom prst="rect">
            <a:avLst/>
          </a:prstGeom>
          <a:noFill/>
          <a:ln>
            <a:noFill/>
          </a:ln>
        </p:spPr>
        <p:txBody>
          <a:bodyPr spcFirstLastPara="1" wrap="square" lIns="68575" tIns="34275" rIns="68575" bIns="34275" anchor="t" anchorCtr="0">
            <a:normAutofit/>
          </a:bodyPr>
          <a:lstStyle>
            <a:lvl1pPr marL="457200" lvl="0" indent="-330200" algn="l">
              <a:lnSpc>
                <a:spcPct val="100000"/>
              </a:lnSpc>
              <a:spcBef>
                <a:spcPts val="0"/>
              </a:spcBef>
              <a:spcAft>
                <a:spcPts val="0"/>
              </a:spcAft>
              <a:buClr>
                <a:schemeClr val="dk1"/>
              </a:buClr>
              <a:buSzPts val="1600"/>
              <a:buChar char="•"/>
              <a:defRPr>
                <a:latin typeface="Gill Sans"/>
                <a:ea typeface="Gill Sans"/>
                <a:cs typeface="Gill Sans"/>
                <a:sym typeface="Gill Sans"/>
              </a:defRPr>
            </a:lvl1pPr>
            <a:lvl2pPr marL="914400" lvl="1" indent="-330200" algn="l">
              <a:lnSpc>
                <a:spcPct val="100000"/>
              </a:lnSpc>
              <a:spcBef>
                <a:spcPts val="800"/>
              </a:spcBef>
              <a:spcAft>
                <a:spcPts val="0"/>
              </a:spcAft>
              <a:buClr>
                <a:schemeClr val="dk1"/>
              </a:buClr>
              <a:buSzPts val="1600"/>
              <a:buChar char="–"/>
              <a:defRPr>
                <a:latin typeface="Gill Sans"/>
                <a:ea typeface="Gill Sans"/>
                <a:cs typeface="Gill Sans"/>
                <a:sym typeface="Gill Sans"/>
              </a:defRPr>
            </a:lvl2pPr>
            <a:lvl3pPr marL="1371600" lvl="2" indent="-342900" algn="l">
              <a:lnSpc>
                <a:spcPct val="100000"/>
              </a:lnSpc>
              <a:spcBef>
                <a:spcPts val="800"/>
              </a:spcBef>
              <a:spcAft>
                <a:spcPts val="0"/>
              </a:spcAft>
              <a:buClr>
                <a:schemeClr val="dk1"/>
              </a:buClr>
              <a:buSzPts val="1800"/>
              <a:buChar char="•"/>
              <a:defRPr>
                <a:solidFill>
                  <a:schemeClr val="dk1"/>
                </a:solidFill>
                <a:latin typeface="Gill Sans"/>
                <a:ea typeface="Gill Sans"/>
                <a:cs typeface="Gill Sans"/>
                <a:sym typeface="Gill Sans"/>
              </a:defRPr>
            </a:lvl3pPr>
            <a:lvl4pPr marL="1828800" lvl="3" indent="-330200" algn="l">
              <a:lnSpc>
                <a:spcPct val="100000"/>
              </a:lnSpc>
              <a:spcBef>
                <a:spcPts val="300"/>
              </a:spcBef>
              <a:spcAft>
                <a:spcPts val="0"/>
              </a:spcAft>
              <a:buClr>
                <a:schemeClr val="dk1"/>
              </a:buClr>
              <a:buSzPts val="1600"/>
              <a:buChar char="–"/>
              <a:defRPr>
                <a:solidFill>
                  <a:schemeClr val="dk1"/>
                </a:solidFill>
                <a:latin typeface="Gill Sans"/>
                <a:ea typeface="Gill Sans"/>
                <a:cs typeface="Gill Sans"/>
                <a:sym typeface="Gill Sans"/>
              </a:defRPr>
            </a:lvl4pPr>
            <a:lvl5pPr marL="2286000" lvl="4" indent="-317500" algn="l">
              <a:lnSpc>
                <a:spcPct val="100000"/>
              </a:lnSpc>
              <a:spcBef>
                <a:spcPts val="300"/>
              </a:spcBef>
              <a:spcAft>
                <a:spcPts val="0"/>
              </a:spcAft>
              <a:buClr>
                <a:schemeClr val="dk1"/>
              </a:buClr>
              <a:buSzPts val="1400"/>
              <a:buChar char="»"/>
              <a:defRPr>
                <a:solidFill>
                  <a:schemeClr val="dk1"/>
                </a:solidFill>
                <a:latin typeface="Gill Sans"/>
                <a:ea typeface="Gill Sans"/>
                <a:cs typeface="Gill Sans"/>
                <a:sym typeface="Gill Sans"/>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5"/>
        <p:cNvGrpSpPr/>
        <p:nvPr/>
      </p:nvGrpSpPr>
      <p:grpSpPr>
        <a:xfrm>
          <a:off x="0" y="0"/>
          <a:ext cx="0" cy="0"/>
          <a:chOff x="0" y="0"/>
          <a:chExt cx="0" cy="0"/>
        </a:xfrm>
      </p:grpSpPr>
      <p:grpSp>
        <p:nvGrpSpPr>
          <p:cNvPr id="126" name="Google Shape;126;p17"/>
          <p:cNvGrpSpPr/>
          <p:nvPr/>
        </p:nvGrpSpPr>
        <p:grpSpPr>
          <a:xfrm>
            <a:off x="308378" y="3811995"/>
            <a:ext cx="1844185" cy="1844185"/>
            <a:chOff x="-474900" y="321200"/>
            <a:chExt cx="2324700" cy="2324700"/>
          </a:xfrm>
        </p:grpSpPr>
        <p:sp>
          <p:nvSpPr>
            <p:cNvPr id="127" name="Google Shape;127;p17"/>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7"/>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7"/>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7"/>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1" name="Google Shape;131;p17"/>
          <p:cNvSpPr txBox="1">
            <a:spLocks noGrp="1"/>
          </p:cNvSpPr>
          <p:nvPr>
            <p:ph type="body" idx="1"/>
          </p:nvPr>
        </p:nvSpPr>
        <p:spPr>
          <a:xfrm>
            <a:off x="1069625" y="4406300"/>
            <a:ext cx="4608000" cy="519600"/>
          </a:xfrm>
          <a:prstGeom prst="rect">
            <a:avLst/>
          </a:prstGeom>
          <a:noFill/>
          <a:ln>
            <a:noFill/>
          </a:ln>
        </p:spPr>
        <p:txBody>
          <a:bodyPr spcFirstLastPara="1" wrap="square" lIns="91425" tIns="91425" rIns="91425" bIns="91425" anchor="b" anchorCtr="0">
            <a:noAutofit/>
          </a:bodyPr>
          <a:lstStyle>
            <a:lvl1pPr marL="457200" marR="0" lvl="0" indent="-228600" algn="l">
              <a:lnSpc>
                <a:spcPct val="100000"/>
              </a:lnSpc>
              <a:spcBef>
                <a:spcPts val="36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stStyle>
          <a:p>
            <a:endParaRPr/>
          </a:p>
        </p:txBody>
      </p:sp>
      <p:sp>
        <p:nvSpPr>
          <p:cNvPr id="132" name="Google Shape;132;p17"/>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bin"/>
              <a:ea typeface="Cabin"/>
              <a:cs typeface="Cabin"/>
              <a:sym typeface="Cabin"/>
            </a:endParaRPr>
          </a:p>
        </p:txBody>
      </p:sp>
      <p:sp>
        <p:nvSpPr>
          <p:cNvPr id="133" name="Google Shape;133;p17"/>
          <p:cNvSpPr/>
          <p:nvPr/>
        </p:nvSpPr>
        <p:spPr>
          <a:xfrm>
            <a:off x="8589500" y="4599125"/>
            <a:ext cx="359100" cy="3588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7"/>
          <p:cNvSpPr txBox="1">
            <a:spLocks noGrp="1"/>
          </p:cNvSpPr>
          <p:nvPr>
            <p:ph type="sldNum" idx="12"/>
          </p:nvPr>
        </p:nvSpPr>
        <p:spPr>
          <a:xfrm>
            <a:off x="8568200" y="4568925"/>
            <a:ext cx="401700" cy="4017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135"/>
        <p:cNvGrpSpPr/>
        <p:nvPr/>
      </p:nvGrpSpPr>
      <p:grpSpPr>
        <a:xfrm>
          <a:off x="0" y="0"/>
          <a:ext cx="0" cy="0"/>
          <a:chOff x="0" y="0"/>
          <a:chExt cx="0" cy="0"/>
        </a:xfrm>
      </p:grpSpPr>
      <p:sp>
        <p:nvSpPr>
          <p:cNvPr id="136" name="Google Shape;136;p18"/>
          <p:cNvSpPr txBox="1">
            <a:spLocks noGrp="1"/>
          </p:cNvSpPr>
          <p:nvPr>
            <p:ph type="sldNum" idx="12"/>
          </p:nvPr>
        </p:nvSpPr>
        <p:spPr>
          <a:xfrm>
            <a:off x="6858000" y="4806072"/>
            <a:ext cx="2133600" cy="184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18"/>
          <p:cNvSpPr txBox="1">
            <a:spLocks noGrp="1"/>
          </p:cNvSpPr>
          <p:nvPr>
            <p:ph type="title"/>
          </p:nvPr>
        </p:nvSpPr>
        <p:spPr>
          <a:xfrm>
            <a:off x="686104" y="677485"/>
            <a:ext cx="7772400" cy="458100"/>
          </a:xfrm>
          <a:prstGeom prst="rect">
            <a:avLst/>
          </a:prstGeom>
          <a:noFill/>
          <a:ln>
            <a:noFill/>
          </a:ln>
        </p:spPr>
        <p:txBody>
          <a:bodyPr spcFirstLastPara="1" wrap="square" lIns="68575" tIns="68575" rIns="68575" bIns="68575" anchor="b" anchorCtr="0">
            <a:noAutofit/>
          </a:bodyPr>
          <a:lstStyle>
            <a:lvl1pPr marR="0" lvl="0" algn="l">
              <a:lnSpc>
                <a:spcPct val="100000"/>
              </a:lnSpc>
              <a:spcBef>
                <a:spcPts val="0"/>
              </a:spcBef>
              <a:spcAft>
                <a:spcPts val="0"/>
              </a:spcAft>
              <a:buClr>
                <a:schemeClr val="accent6"/>
              </a:buClr>
              <a:buSzPts val="1100"/>
              <a:buFont typeface="Gill Sans"/>
              <a:buNone/>
              <a:defRPr sz="2400" b="1" i="0" u="none" strike="noStrike" cap="none">
                <a:solidFill>
                  <a:schemeClr val="accent6"/>
                </a:solidFill>
              </a:defRPr>
            </a:lvl1pPr>
            <a:lvl2pPr lvl="1" algn="l">
              <a:lnSpc>
                <a:spcPct val="100000"/>
              </a:lnSpc>
              <a:spcBef>
                <a:spcPts val="0"/>
              </a:spcBef>
              <a:spcAft>
                <a:spcPts val="0"/>
              </a:spcAft>
              <a:buSzPts val="1100"/>
              <a:buNone/>
              <a:defRPr sz="1800"/>
            </a:lvl2pPr>
            <a:lvl3pPr lvl="2" algn="l">
              <a:lnSpc>
                <a:spcPct val="100000"/>
              </a:lnSpc>
              <a:spcBef>
                <a:spcPts val="0"/>
              </a:spcBef>
              <a:spcAft>
                <a:spcPts val="0"/>
              </a:spcAft>
              <a:buSzPts val="1100"/>
              <a:buNone/>
              <a:defRPr sz="1800"/>
            </a:lvl3pPr>
            <a:lvl4pPr lvl="3" algn="l">
              <a:lnSpc>
                <a:spcPct val="100000"/>
              </a:lnSpc>
              <a:spcBef>
                <a:spcPts val="0"/>
              </a:spcBef>
              <a:spcAft>
                <a:spcPts val="0"/>
              </a:spcAft>
              <a:buSzPts val="1100"/>
              <a:buNone/>
              <a:defRPr sz="1800"/>
            </a:lvl4pPr>
            <a:lvl5pPr lvl="4" algn="l">
              <a:lnSpc>
                <a:spcPct val="100000"/>
              </a:lnSpc>
              <a:spcBef>
                <a:spcPts val="0"/>
              </a:spcBef>
              <a:spcAft>
                <a:spcPts val="0"/>
              </a:spcAft>
              <a:buSzPts val="1100"/>
              <a:buNone/>
              <a:defRPr sz="1800"/>
            </a:lvl5pPr>
            <a:lvl6pPr lvl="5" algn="l">
              <a:lnSpc>
                <a:spcPct val="100000"/>
              </a:lnSpc>
              <a:spcBef>
                <a:spcPts val="0"/>
              </a:spcBef>
              <a:spcAft>
                <a:spcPts val="0"/>
              </a:spcAft>
              <a:buSzPts val="1100"/>
              <a:buNone/>
              <a:defRPr sz="1800"/>
            </a:lvl6pPr>
            <a:lvl7pPr lvl="6" algn="l">
              <a:lnSpc>
                <a:spcPct val="100000"/>
              </a:lnSpc>
              <a:spcBef>
                <a:spcPts val="0"/>
              </a:spcBef>
              <a:spcAft>
                <a:spcPts val="0"/>
              </a:spcAft>
              <a:buSzPts val="1100"/>
              <a:buNone/>
              <a:defRPr sz="1800"/>
            </a:lvl7pPr>
            <a:lvl8pPr lvl="7" algn="l">
              <a:lnSpc>
                <a:spcPct val="100000"/>
              </a:lnSpc>
              <a:spcBef>
                <a:spcPts val="0"/>
              </a:spcBef>
              <a:spcAft>
                <a:spcPts val="0"/>
              </a:spcAft>
              <a:buSzPts val="1100"/>
              <a:buNone/>
              <a:defRPr sz="1800"/>
            </a:lvl8pPr>
            <a:lvl9pPr lvl="8" algn="l">
              <a:lnSpc>
                <a:spcPct val="100000"/>
              </a:lnSpc>
              <a:spcBef>
                <a:spcPts val="0"/>
              </a:spcBef>
              <a:spcAft>
                <a:spcPts val="0"/>
              </a:spcAft>
              <a:buSzPts val="1100"/>
              <a:buNone/>
              <a:defRPr sz="1800"/>
            </a:lvl9pPr>
          </a:lstStyle>
          <a:p>
            <a:endParaRPr/>
          </a:p>
        </p:txBody>
      </p:sp>
      <p:sp>
        <p:nvSpPr>
          <p:cNvPr id="138" name="Google Shape;138;p18"/>
          <p:cNvSpPr txBox="1">
            <a:spLocks noGrp="1"/>
          </p:cNvSpPr>
          <p:nvPr>
            <p:ph type="body" idx="1"/>
          </p:nvPr>
        </p:nvSpPr>
        <p:spPr>
          <a:xfrm>
            <a:off x="685800" y="1286662"/>
            <a:ext cx="7772400" cy="3174900"/>
          </a:xfrm>
          <a:prstGeom prst="rect">
            <a:avLst/>
          </a:prstGeom>
          <a:noFill/>
          <a:ln>
            <a:noFill/>
          </a:ln>
        </p:spPr>
        <p:txBody>
          <a:bodyPr spcFirstLastPara="1" wrap="square" lIns="68575" tIns="68575" rIns="68575" bIns="68575" anchor="t" anchorCtr="0">
            <a:noAutofit/>
          </a:bodyPr>
          <a:lstStyle>
            <a:lvl1pPr marL="457200" marR="0" lvl="0" indent="-304800" algn="l">
              <a:lnSpc>
                <a:spcPct val="100000"/>
              </a:lnSpc>
              <a:spcBef>
                <a:spcPts val="0"/>
              </a:spcBef>
              <a:spcAft>
                <a:spcPts val="0"/>
              </a:spcAft>
              <a:buClr>
                <a:srgbClr val="6C6463"/>
              </a:buClr>
              <a:buSzPts val="1200"/>
              <a:buChar char="•"/>
              <a:defRPr sz="1600" b="0" i="0" u="none" strike="noStrike" cap="none">
                <a:solidFill>
                  <a:srgbClr val="6C6463"/>
                </a:solidFill>
              </a:defRPr>
            </a:lvl1pPr>
            <a:lvl2pPr marL="914400" marR="0" lvl="1" indent="-304800" algn="l">
              <a:lnSpc>
                <a:spcPct val="100000"/>
              </a:lnSpc>
              <a:spcBef>
                <a:spcPts val="800"/>
              </a:spcBef>
              <a:spcAft>
                <a:spcPts val="0"/>
              </a:spcAft>
              <a:buClr>
                <a:srgbClr val="6C6463"/>
              </a:buClr>
              <a:buSzPts val="1200"/>
              <a:buChar char="–"/>
              <a:defRPr sz="1600" b="0" i="0" u="none" strike="noStrike" cap="none">
                <a:solidFill>
                  <a:srgbClr val="6C6463"/>
                </a:solidFill>
              </a:defRPr>
            </a:lvl2pPr>
            <a:lvl3pPr marL="1371600" marR="0" lvl="2" indent="-317500" algn="l">
              <a:lnSpc>
                <a:spcPct val="100000"/>
              </a:lnSpc>
              <a:spcBef>
                <a:spcPts val="800"/>
              </a:spcBef>
              <a:spcAft>
                <a:spcPts val="0"/>
              </a:spcAft>
              <a:buClr>
                <a:srgbClr val="6C6463"/>
              </a:buClr>
              <a:buSzPts val="1400"/>
              <a:buChar char="•"/>
              <a:defRPr sz="1800" b="0" i="0" u="none" strike="noStrike" cap="none">
                <a:solidFill>
                  <a:srgbClr val="6C6463"/>
                </a:solidFill>
              </a:defRPr>
            </a:lvl3pPr>
            <a:lvl4pPr marL="1828800" marR="0" lvl="3" indent="-304800" algn="l">
              <a:lnSpc>
                <a:spcPct val="100000"/>
              </a:lnSpc>
              <a:spcBef>
                <a:spcPts val="300"/>
              </a:spcBef>
              <a:spcAft>
                <a:spcPts val="0"/>
              </a:spcAft>
              <a:buClr>
                <a:srgbClr val="6C6463"/>
              </a:buClr>
              <a:buSzPts val="1200"/>
              <a:buChar char="–"/>
              <a:defRPr sz="1600" b="0" i="0" u="none" strike="noStrike" cap="none">
                <a:solidFill>
                  <a:srgbClr val="6C6463"/>
                </a:solidFill>
              </a:defRPr>
            </a:lvl4pPr>
            <a:lvl5pPr marL="2286000" marR="0" lvl="4" indent="-298450" algn="l">
              <a:lnSpc>
                <a:spcPct val="100000"/>
              </a:lnSpc>
              <a:spcBef>
                <a:spcPts val="300"/>
              </a:spcBef>
              <a:spcAft>
                <a:spcPts val="0"/>
              </a:spcAft>
              <a:buClr>
                <a:srgbClr val="6C6463"/>
              </a:buClr>
              <a:buSzPts val="1100"/>
              <a:buChar char="»"/>
              <a:defRPr sz="1400" b="0" i="0" u="none" strike="noStrike" cap="none">
                <a:solidFill>
                  <a:srgbClr val="6C6463"/>
                </a:solidFill>
              </a:defRPr>
            </a:lvl5pPr>
            <a:lvl6pPr marL="2743200" marR="0" lvl="5" indent="-323850" algn="l">
              <a:lnSpc>
                <a:spcPct val="100000"/>
              </a:lnSpc>
              <a:spcBef>
                <a:spcPts val="400"/>
              </a:spcBef>
              <a:spcAft>
                <a:spcPts val="0"/>
              </a:spcAft>
              <a:buClr>
                <a:schemeClr val="dk1"/>
              </a:buClr>
              <a:buSzPts val="1500"/>
              <a:buChar char="•"/>
              <a:defRPr sz="2000" b="0" i="0" u="none" strike="noStrike" cap="none">
                <a:solidFill>
                  <a:schemeClr val="dk1"/>
                </a:solidFill>
              </a:defRPr>
            </a:lvl6pPr>
            <a:lvl7pPr marL="3200400" marR="0" lvl="6" indent="-323850" algn="l">
              <a:lnSpc>
                <a:spcPct val="100000"/>
              </a:lnSpc>
              <a:spcBef>
                <a:spcPts val="400"/>
              </a:spcBef>
              <a:spcAft>
                <a:spcPts val="0"/>
              </a:spcAft>
              <a:buClr>
                <a:schemeClr val="dk1"/>
              </a:buClr>
              <a:buSzPts val="1500"/>
              <a:buChar char="•"/>
              <a:defRPr sz="2000" b="0" i="0" u="none" strike="noStrike" cap="none">
                <a:solidFill>
                  <a:schemeClr val="dk1"/>
                </a:solidFill>
              </a:defRPr>
            </a:lvl7pPr>
            <a:lvl8pPr marL="3657600" marR="0" lvl="7" indent="-323850" algn="l">
              <a:lnSpc>
                <a:spcPct val="100000"/>
              </a:lnSpc>
              <a:spcBef>
                <a:spcPts val="400"/>
              </a:spcBef>
              <a:spcAft>
                <a:spcPts val="0"/>
              </a:spcAft>
              <a:buClr>
                <a:schemeClr val="dk1"/>
              </a:buClr>
              <a:buSzPts val="1500"/>
              <a:buChar char="•"/>
              <a:defRPr sz="2000" b="0" i="0" u="none" strike="noStrike" cap="none">
                <a:solidFill>
                  <a:schemeClr val="dk1"/>
                </a:solidFill>
              </a:defRPr>
            </a:lvl8pPr>
            <a:lvl9pPr marL="4114800" marR="0" lvl="8" indent="-323850" algn="l">
              <a:lnSpc>
                <a:spcPct val="100000"/>
              </a:lnSpc>
              <a:spcBef>
                <a:spcPts val="400"/>
              </a:spcBef>
              <a:spcAft>
                <a:spcPts val="0"/>
              </a:spcAft>
              <a:buClr>
                <a:schemeClr val="dk1"/>
              </a:buClr>
              <a:buSzPts val="1500"/>
              <a:buChar char="•"/>
              <a:defRPr sz="2000" b="0" i="0" u="none" strike="noStrike" cap="none">
                <a:solidFill>
                  <a:schemeClr val="dk1"/>
                </a:solidFill>
              </a:defRPr>
            </a:lvl9pPr>
          </a:lstStyle>
          <a:p>
            <a:endParaRPr/>
          </a:p>
        </p:txBody>
      </p:sp>
      <p:grpSp>
        <p:nvGrpSpPr>
          <p:cNvPr id="139" name="Google Shape;139;p18"/>
          <p:cNvGrpSpPr/>
          <p:nvPr/>
        </p:nvGrpSpPr>
        <p:grpSpPr>
          <a:xfrm>
            <a:off x="-442731" y="-424716"/>
            <a:ext cx="2324700" cy="2324700"/>
            <a:chOff x="-474900" y="321200"/>
            <a:chExt cx="2324700" cy="2324700"/>
          </a:xfrm>
        </p:grpSpPr>
        <p:sp>
          <p:nvSpPr>
            <p:cNvPr id="140" name="Google Shape;140;p18"/>
            <p:cNvSpPr/>
            <p:nvPr/>
          </p:nvSpPr>
          <p:spPr>
            <a:xfrm>
              <a:off x="-474900" y="321200"/>
              <a:ext cx="2324700" cy="23247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141" name="Google Shape;141;p18"/>
            <p:cNvSpPr/>
            <p:nvPr/>
          </p:nvSpPr>
          <p:spPr>
            <a:xfrm>
              <a:off x="120725" y="916825"/>
              <a:ext cx="1133400" cy="11334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142" name="Google Shape;142;p18"/>
            <p:cNvSpPr/>
            <p:nvPr/>
          </p:nvSpPr>
          <p:spPr>
            <a:xfrm>
              <a:off x="-137125" y="658975"/>
              <a:ext cx="1649100" cy="16491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143" name="Google Shape;143;p18"/>
            <p:cNvSpPr/>
            <p:nvPr/>
          </p:nvSpPr>
          <p:spPr>
            <a:xfrm>
              <a:off x="313650" y="1109750"/>
              <a:ext cx="747600" cy="7476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sp>
        <p:nvSpPr>
          <p:cNvPr id="144" name="Google Shape;144;p18"/>
          <p:cNvSpPr txBox="1">
            <a:spLocks noGrp="1"/>
          </p:cNvSpPr>
          <p:nvPr>
            <p:ph type="sldNum" idx="2"/>
          </p:nvPr>
        </p:nvSpPr>
        <p:spPr>
          <a:xfrm>
            <a:off x="8568200" y="4568925"/>
            <a:ext cx="401700" cy="4017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FFFFFF"/>
              </a:buClr>
              <a:buSzPts val="900"/>
              <a:buFont typeface="Gill Sans"/>
              <a:buNone/>
              <a:defRPr sz="900" b="0"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
        <p:nvSpPr>
          <p:cNvPr id="145" name="Google Shape;145;p18"/>
          <p:cNvSpPr/>
          <p:nvPr/>
        </p:nvSpPr>
        <p:spPr>
          <a:xfrm>
            <a:off x="6081700" y="764000"/>
            <a:ext cx="3615600" cy="36156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nvGrpSpPr>
          <p:cNvPr id="146" name="Google Shape;146;p18"/>
          <p:cNvGrpSpPr/>
          <p:nvPr/>
        </p:nvGrpSpPr>
        <p:grpSpPr>
          <a:xfrm>
            <a:off x="6514327" y="1198820"/>
            <a:ext cx="2750353" cy="2750353"/>
            <a:chOff x="-474900" y="321200"/>
            <a:chExt cx="2324700" cy="2324700"/>
          </a:xfrm>
        </p:grpSpPr>
        <p:sp>
          <p:nvSpPr>
            <p:cNvPr id="147" name="Google Shape;147;p18"/>
            <p:cNvSpPr/>
            <p:nvPr/>
          </p:nvSpPr>
          <p:spPr>
            <a:xfrm>
              <a:off x="-474900" y="321200"/>
              <a:ext cx="2324700" cy="23247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148" name="Google Shape;148;p18"/>
            <p:cNvSpPr/>
            <p:nvPr/>
          </p:nvSpPr>
          <p:spPr>
            <a:xfrm>
              <a:off x="120725" y="916825"/>
              <a:ext cx="1133400" cy="11334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149" name="Google Shape;149;p18"/>
            <p:cNvSpPr/>
            <p:nvPr/>
          </p:nvSpPr>
          <p:spPr>
            <a:xfrm>
              <a:off x="-137125" y="658975"/>
              <a:ext cx="1649100" cy="16491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150" name="Google Shape;150;p18"/>
            <p:cNvSpPr/>
            <p:nvPr/>
          </p:nvSpPr>
          <p:spPr>
            <a:xfrm>
              <a:off x="313650" y="1109750"/>
              <a:ext cx="747600" cy="7476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sp>
        <p:nvSpPr>
          <p:cNvPr id="151" name="Google Shape;151;p18"/>
          <p:cNvSpPr/>
          <p:nvPr/>
        </p:nvSpPr>
        <p:spPr>
          <a:xfrm>
            <a:off x="7607525" y="2292025"/>
            <a:ext cx="564000" cy="5640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152" name="Google Shape;152;p18"/>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rgbClr val="FFFFFF"/>
              </a:solidFill>
              <a:latin typeface="Cabin"/>
              <a:ea typeface="Cabin"/>
              <a:cs typeface="Cabin"/>
              <a:sym typeface="Cabin"/>
            </a:endParaRPr>
          </a:p>
        </p:txBody>
      </p:sp>
      <p:sp>
        <p:nvSpPr>
          <p:cNvPr id="153" name="Google Shape;153;p18"/>
          <p:cNvSpPr/>
          <p:nvPr/>
        </p:nvSpPr>
        <p:spPr>
          <a:xfrm>
            <a:off x="8611700" y="4612575"/>
            <a:ext cx="314700" cy="314400"/>
          </a:xfrm>
          <a:prstGeom prst="ellipse">
            <a:avLst/>
          </a:prstGeom>
          <a:solidFill>
            <a:srgbClr val="0067B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1">
  <p:cSld name="TITLE_1_1">
    <p:spTree>
      <p:nvGrpSpPr>
        <p:cNvPr id="1" name="Shape 154"/>
        <p:cNvGrpSpPr/>
        <p:nvPr/>
      </p:nvGrpSpPr>
      <p:grpSpPr>
        <a:xfrm>
          <a:off x="0" y="0"/>
          <a:ext cx="0" cy="0"/>
          <a:chOff x="0" y="0"/>
          <a:chExt cx="0" cy="0"/>
        </a:xfrm>
      </p:grpSpPr>
      <p:sp>
        <p:nvSpPr>
          <p:cNvPr id="155" name="Google Shape;155;p19"/>
          <p:cNvSpPr/>
          <p:nvPr/>
        </p:nvSpPr>
        <p:spPr>
          <a:xfrm>
            <a:off x="8611700" y="4612575"/>
            <a:ext cx="314700" cy="314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9"/>
          <p:cNvSpPr txBox="1">
            <a:spLocks noGrp="1"/>
          </p:cNvSpPr>
          <p:nvPr>
            <p:ph type="sldNum" idx="12"/>
          </p:nvPr>
        </p:nvSpPr>
        <p:spPr>
          <a:xfrm>
            <a:off x="8568200" y="4568925"/>
            <a:ext cx="401700" cy="4017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grpSp>
        <p:nvGrpSpPr>
          <p:cNvPr id="157" name="Google Shape;157;p19"/>
          <p:cNvGrpSpPr/>
          <p:nvPr/>
        </p:nvGrpSpPr>
        <p:grpSpPr>
          <a:xfrm>
            <a:off x="818844" y="502333"/>
            <a:ext cx="2324700" cy="2324700"/>
            <a:chOff x="-474900" y="321200"/>
            <a:chExt cx="2324700" cy="2324700"/>
          </a:xfrm>
        </p:grpSpPr>
        <p:sp>
          <p:nvSpPr>
            <p:cNvPr id="158" name="Google Shape;158;p19"/>
            <p:cNvSpPr/>
            <p:nvPr/>
          </p:nvSpPr>
          <p:spPr>
            <a:xfrm>
              <a:off x="-474900" y="321200"/>
              <a:ext cx="2324700" cy="23247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9"/>
            <p:cNvSpPr/>
            <p:nvPr/>
          </p:nvSpPr>
          <p:spPr>
            <a:xfrm>
              <a:off x="120725" y="916825"/>
              <a:ext cx="1133400" cy="11334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9"/>
            <p:cNvSpPr/>
            <p:nvPr/>
          </p:nvSpPr>
          <p:spPr>
            <a:xfrm>
              <a:off x="-137125" y="658975"/>
              <a:ext cx="1649100" cy="16491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9"/>
            <p:cNvSpPr/>
            <p:nvPr/>
          </p:nvSpPr>
          <p:spPr>
            <a:xfrm>
              <a:off x="313650" y="1109750"/>
              <a:ext cx="747600" cy="747600"/>
            </a:xfrm>
            <a:prstGeom prst="ellipse">
              <a:avLst/>
            </a:prstGeom>
            <a:noFill/>
            <a:ln w="9525" cap="flat" cmpd="sng">
              <a:solidFill>
                <a:srgbClr val="E8E8E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2" name="Google Shape;162;p19"/>
          <p:cNvSpPr/>
          <p:nvPr/>
        </p:nvSpPr>
        <p:spPr>
          <a:xfrm>
            <a:off x="1794525" y="-407900"/>
            <a:ext cx="5959200" cy="5959200"/>
          </a:xfrm>
          <a:prstGeom prst="ellipse">
            <a:avLst/>
          </a:prstGeom>
          <a:solidFill>
            <a:srgbClr val="0067B9">
              <a:alpha val="1490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9"/>
          <p:cNvSpPr txBox="1">
            <a:spLocks noGrp="1"/>
          </p:cNvSpPr>
          <p:nvPr>
            <p:ph type="body" idx="1"/>
          </p:nvPr>
        </p:nvSpPr>
        <p:spPr>
          <a:xfrm>
            <a:off x="2385525" y="1310550"/>
            <a:ext cx="4777200" cy="32658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1pPr>
            <a:lvl2pPr marL="914400" marR="0" lvl="1"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2pPr>
            <a:lvl3pPr marL="1371600" marR="0" lvl="2"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3pPr>
            <a:lvl4pPr marL="1828800" marR="0" lvl="3"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4pPr>
            <a:lvl5pPr marL="2286000" marR="0" lvl="4"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5pPr>
            <a:lvl6pPr marL="2743200" marR="0" lvl="5"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6pPr>
            <a:lvl7pPr marL="3200400" marR="0" lvl="6"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7pPr>
            <a:lvl8pPr marL="3657600" marR="0" lvl="7"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8pPr>
            <a:lvl9pPr marL="4114800" marR="0" lvl="8" indent="-393700" algn="l">
              <a:lnSpc>
                <a:spcPct val="100000"/>
              </a:lnSpc>
              <a:spcBef>
                <a:spcPts val="0"/>
              </a:spcBef>
              <a:spcAft>
                <a:spcPts val="0"/>
              </a:spcAft>
              <a:buClr>
                <a:srgbClr val="000000"/>
              </a:buClr>
              <a:buSzPts val="2600"/>
              <a:buFont typeface="Poppins"/>
              <a:buChar char="■"/>
              <a:defRPr sz="2600" b="1" i="0" u="none" strike="noStrike" cap="none">
                <a:solidFill>
                  <a:srgbClr val="000000"/>
                </a:solidFill>
                <a:latin typeface="Poppins"/>
                <a:ea typeface="Poppins"/>
                <a:cs typeface="Poppins"/>
                <a:sym typeface="Poppins"/>
              </a:defRPr>
            </a:lvl9pPr>
          </a:lstStyle>
          <a:p>
            <a:endParaRPr/>
          </a:p>
        </p:txBody>
      </p:sp>
      <p:sp>
        <p:nvSpPr>
          <p:cNvPr id="164" name="Google Shape;164;p19"/>
          <p:cNvSpPr txBox="1"/>
          <p:nvPr/>
        </p:nvSpPr>
        <p:spPr>
          <a:xfrm>
            <a:off x="1599200" y="1326625"/>
            <a:ext cx="7641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 sz="7200" b="1" i="0" u="none" strike="noStrike" cap="none">
                <a:solidFill>
                  <a:srgbClr val="000000"/>
                </a:solidFill>
                <a:latin typeface="Poppins"/>
                <a:ea typeface="Poppins"/>
                <a:cs typeface="Poppins"/>
                <a:sym typeface="Poppins"/>
              </a:rPr>
              <a:t>“</a:t>
            </a:r>
            <a:endParaRPr sz="7200" b="1" i="0" u="none" strike="noStrike" cap="none">
              <a:solidFill>
                <a:srgbClr val="000000"/>
              </a:solidFill>
              <a:latin typeface="Poppins"/>
              <a:ea typeface="Poppins"/>
              <a:cs typeface="Poppins"/>
              <a:sym typeface="Poppins"/>
            </a:endParaRPr>
          </a:p>
        </p:txBody>
      </p:sp>
      <p:sp>
        <p:nvSpPr>
          <p:cNvPr id="165" name="Google Shape;165;p19"/>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bin"/>
              <a:ea typeface="Cabin"/>
              <a:cs typeface="Cabin"/>
              <a:sym typeface="Cabi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6"/>
        <p:cNvGrpSpPr/>
        <p:nvPr/>
      </p:nvGrpSpPr>
      <p:grpSpPr>
        <a:xfrm>
          <a:off x="0" y="0"/>
          <a:ext cx="0" cy="0"/>
          <a:chOff x="0" y="0"/>
          <a:chExt cx="0" cy="0"/>
        </a:xfrm>
      </p:grpSpPr>
      <p:sp>
        <p:nvSpPr>
          <p:cNvPr id="167" name="Google Shape;167;p20"/>
          <p:cNvSpPr/>
          <p:nvPr/>
        </p:nvSpPr>
        <p:spPr>
          <a:xfrm>
            <a:off x="8611700" y="4612575"/>
            <a:ext cx="314700" cy="314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0"/>
          <p:cNvSpPr txBox="1">
            <a:spLocks noGrp="1"/>
          </p:cNvSpPr>
          <p:nvPr>
            <p:ph type="sldNum" idx="12"/>
          </p:nvPr>
        </p:nvSpPr>
        <p:spPr>
          <a:xfrm>
            <a:off x="8568200" y="4568925"/>
            <a:ext cx="401700" cy="401700"/>
          </a:xfrm>
          <a:prstGeom prst="rect">
            <a:avLst/>
          </a:prstGeom>
          <a:noFill/>
          <a:ln>
            <a:noFill/>
          </a:ln>
        </p:spPr>
        <p:txBody>
          <a:bodyPr spcFirstLastPara="1" wrap="square" lIns="91425" tIns="91425" rIns="91425" bIns="91425" anchor="ctr" anchorCtr="0">
            <a:noAutofit/>
          </a:bodyPr>
          <a:lstStyle>
            <a:lvl1pPr marL="0" marR="0" lvl="0"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900"/>
              <a:buFont typeface="Arial"/>
              <a:buNone/>
              <a:defRPr sz="900" b="1"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grpSp>
        <p:nvGrpSpPr>
          <p:cNvPr id="169" name="Google Shape;169;p20"/>
          <p:cNvGrpSpPr/>
          <p:nvPr/>
        </p:nvGrpSpPr>
        <p:grpSpPr>
          <a:xfrm>
            <a:off x="-442731" y="-424716"/>
            <a:ext cx="2324700" cy="2324700"/>
            <a:chOff x="-474900" y="321200"/>
            <a:chExt cx="2324700" cy="2324700"/>
          </a:xfrm>
        </p:grpSpPr>
        <p:sp>
          <p:nvSpPr>
            <p:cNvPr id="170" name="Google Shape;170;p20"/>
            <p:cNvSpPr/>
            <p:nvPr/>
          </p:nvSpPr>
          <p:spPr>
            <a:xfrm>
              <a:off x="-474900" y="321200"/>
              <a:ext cx="2324700" cy="23247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0"/>
            <p:cNvSpPr/>
            <p:nvPr/>
          </p:nvSpPr>
          <p:spPr>
            <a:xfrm>
              <a:off x="120725" y="916825"/>
              <a:ext cx="1133400" cy="11334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0"/>
            <p:cNvSpPr/>
            <p:nvPr/>
          </p:nvSpPr>
          <p:spPr>
            <a:xfrm>
              <a:off x="-137125" y="658975"/>
              <a:ext cx="1649100" cy="16491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0"/>
            <p:cNvSpPr/>
            <p:nvPr/>
          </p:nvSpPr>
          <p:spPr>
            <a:xfrm>
              <a:off x="313650" y="1109750"/>
              <a:ext cx="747600" cy="7476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4" name="Google Shape;174;p20"/>
          <p:cNvSpPr/>
          <p:nvPr/>
        </p:nvSpPr>
        <p:spPr>
          <a:xfrm>
            <a:off x="6081700" y="764000"/>
            <a:ext cx="3615600" cy="36156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0"/>
          <p:cNvSpPr txBox="1">
            <a:spLocks noGrp="1"/>
          </p:cNvSpPr>
          <p:nvPr>
            <p:ph type="title"/>
          </p:nvPr>
        </p:nvSpPr>
        <p:spPr>
          <a:xfrm>
            <a:off x="457200" y="1166125"/>
            <a:ext cx="5220300" cy="683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6" name="Google Shape;176;p20"/>
          <p:cNvSpPr txBox="1">
            <a:spLocks noGrp="1"/>
          </p:cNvSpPr>
          <p:nvPr>
            <p:ph type="body" idx="1"/>
          </p:nvPr>
        </p:nvSpPr>
        <p:spPr>
          <a:xfrm>
            <a:off x="1069625" y="1958050"/>
            <a:ext cx="4608000" cy="2618400"/>
          </a:xfrm>
          <a:prstGeom prst="rect">
            <a:avLst/>
          </a:prstGeom>
          <a:noFill/>
          <a:ln>
            <a:noFill/>
          </a:ln>
        </p:spPr>
        <p:txBody>
          <a:bodyPr spcFirstLastPara="1" wrap="square" lIns="91425" tIns="91425" rIns="91425" bIns="91425" anchor="ctr" anchorCtr="0">
            <a:noAutofit/>
          </a:bodyPr>
          <a:lstStyle>
            <a:lvl1pPr marL="457200" marR="0" lvl="0"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77" name="Google Shape;177;p20"/>
          <p:cNvSpPr/>
          <p:nvPr/>
        </p:nvSpPr>
        <p:spPr>
          <a:xfrm>
            <a:off x="6272900" y="955200"/>
            <a:ext cx="3233100" cy="3233100"/>
          </a:xfrm>
          <a:prstGeom prst="ellipse">
            <a:avLst/>
          </a:prstGeom>
          <a:solidFill>
            <a:srgbClr val="0067B9">
              <a:alpha val="1490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0"/>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bin"/>
              <a:ea typeface="Cabin"/>
              <a:cs typeface="Cabin"/>
              <a:sym typeface="Cabin"/>
            </a:endParaRPr>
          </a:p>
        </p:txBody>
      </p:sp>
      <p:sp>
        <p:nvSpPr>
          <p:cNvPr id="179" name="Google Shape;179;p20"/>
          <p:cNvSpPr txBox="1"/>
          <p:nvPr/>
        </p:nvSpPr>
        <p:spPr>
          <a:xfrm>
            <a:off x="686104" y="677485"/>
            <a:ext cx="7772400" cy="458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accent2"/>
              </a:solidFill>
              <a:latin typeface="Gill Sans"/>
              <a:ea typeface="Gill Sans"/>
              <a:cs typeface="Gill Sans"/>
              <a:sym typeface="Gill Sans"/>
            </a:endParaRPr>
          </a:p>
        </p:txBody>
      </p:sp>
      <p:sp>
        <p:nvSpPr>
          <p:cNvPr id="180" name="Google Shape;180;p20"/>
          <p:cNvSpPr txBox="1"/>
          <p:nvPr/>
        </p:nvSpPr>
        <p:spPr>
          <a:xfrm>
            <a:off x="838504" y="829885"/>
            <a:ext cx="7772400" cy="458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chemeClr val="accent2"/>
              </a:solidFill>
              <a:latin typeface="Gill Sans"/>
              <a:ea typeface="Gill Sans"/>
              <a:cs typeface="Gill Sans"/>
              <a:sym typeface="Gill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19"/>
        <p:cNvGrpSpPr/>
        <p:nvPr/>
      </p:nvGrpSpPr>
      <p:grpSpPr>
        <a:xfrm>
          <a:off x="0" y="0"/>
          <a:ext cx="0" cy="0"/>
          <a:chOff x="0" y="0"/>
          <a:chExt cx="0" cy="0"/>
        </a:xfrm>
      </p:grpSpPr>
      <p:sp>
        <p:nvSpPr>
          <p:cNvPr id="20" name="Google Shape;20;p3"/>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21" name="Google Shape;21;p3"/>
          <p:cNvSpPr/>
          <p:nvPr/>
        </p:nvSpPr>
        <p:spPr>
          <a:xfrm>
            <a:off x="316149" y="379102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cxnSp>
        <p:nvCxnSpPr>
          <p:cNvPr id="22" name="Google Shape;22;p3"/>
          <p:cNvCxnSpPr/>
          <p:nvPr/>
        </p:nvCxnSpPr>
        <p:spPr>
          <a:xfrm rot="10800000">
            <a:off x="691571" y="971565"/>
            <a:ext cx="427500" cy="0"/>
          </a:xfrm>
          <a:prstGeom prst="straightConnector1">
            <a:avLst/>
          </a:prstGeom>
          <a:noFill/>
          <a:ln w="57150" cap="rnd" cmpd="sng">
            <a:solidFill>
              <a:srgbClr val="A4C2E8"/>
            </a:solidFill>
            <a:prstDash val="solid"/>
            <a:round/>
            <a:headEnd type="none" w="sm" len="sm"/>
            <a:tailEnd type="none" w="sm" len="sm"/>
          </a:ln>
        </p:spPr>
      </p:cxnSp>
      <p:sp>
        <p:nvSpPr>
          <p:cNvPr id="23" name="Google Shape;23;p3"/>
          <p:cNvSpPr txBox="1">
            <a:spLocks noGrp="1"/>
          </p:cNvSpPr>
          <p:nvPr>
            <p:ph type="title"/>
          </p:nvPr>
        </p:nvSpPr>
        <p:spPr>
          <a:xfrm>
            <a:off x="628650" y="258936"/>
            <a:ext cx="7886700" cy="643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2700"/>
              <a:buFont typeface="Gill Sans"/>
              <a:buNone/>
              <a:defRPr sz="27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3"/>
          <p:cNvSpPr/>
          <p:nvPr/>
        </p:nvSpPr>
        <p:spPr>
          <a:xfrm>
            <a:off x="997571" y="482761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25" name="Google Shape;25;p3"/>
          <p:cNvSpPr/>
          <p:nvPr/>
        </p:nvSpPr>
        <p:spPr>
          <a:xfrm>
            <a:off x="729338" y="4436648"/>
            <a:ext cx="267600" cy="267600"/>
          </a:xfrm>
          <a:prstGeom prst="ellipse">
            <a:avLst/>
          </a:pr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26" name="Google Shape;26;p3"/>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9pPr>
          </a:lstStyle>
          <a:p>
            <a:pPr marL="0" lvl="0" indent="0" algn="r" rtl="0">
              <a:spcBef>
                <a:spcPts val="0"/>
              </a:spcBef>
              <a:spcAft>
                <a:spcPts val="0"/>
              </a:spcAft>
              <a:buNone/>
            </a:pPr>
            <a:r>
              <a:rPr lang="en"/>
              <a:t>Introducing the TOC Workbook</a:t>
            </a:r>
            <a:r>
              <a:rPr lang="en">
                <a:solidFill>
                  <a:srgbClr val="6C6463"/>
                </a:solidFill>
              </a:rPr>
              <a:t>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81"/>
        <p:cNvGrpSpPr/>
        <p:nvPr/>
      </p:nvGrpSpPr>
      <p:grpSpPr>
        <a:xfrm>
          <a:off x="0" y="0"/>
          <a:ext cx="0" cy="0"/>
          <a:chOff x="0" y="0"/>
          <a:chExt cx="0" cy="0"/>
        </a:xfrm>
      </p:grpSpPr>
      <p:sp>
        <p:nvSpPr>
          <p:cNvPr id="182" name="Google Shape;182;p21"/>
          <p:cNvSpPr/>
          <p:nvPr/>
        </p:nvSpPr>
        <p:spPr>
          <a:xfrm rot="4323036">
            <a:off x="-3320962" y="3131598"/>
            <a:ext cx="6824390" cy="112249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183" name="Google Shape;183;p21"/>
          <p:cNvSpPr/>
          <p:nvPr/>
        </p:nvSpPr>
        <p:spPr>
          <a:xfrm rot="-8441466">
            <a:off x="5415156" y="-260944"/>
            <a:ext cx="6302878" cy="1630256"/>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cxnSp>
        <p:nvCxnSpPr>
          <p:cNvPr id="184" name="Google Shape;184;p21"/>
          <p:cNvCxnSpPr/>
          <p:nvPr/>
        </p:nvCxnSpPr>
        <p:spPr>
          <a:xfrm rot="10800000">
            <a:off x="691571" y="971565"/>
            <a:ext cx="427500" cy="0"/>
          </a:xfrm>
          <a:prstGeom prst="straightConnector1">
            <a:avLst/>
          </a:prstGeom>
          <a:noFill/>
          <a:ln w="57150" cap="rnd" cmpd="sng">
            <a:solidFill>
              <a:srgbClr val="A4C2E8"/>
            </a:solidFill>
            <a:prstDash val="solid"/>
            <a:round/>
            <a:headEnd type="none" w="sm" len="sm"/>
            <a:tailEnd type="none" w="sm" len="sm"/>
          </a:ln>
        </p:spPr>
      </p:cxnSp>
      <p:cxnSp>
        <p:nvCxnSpPr>
          <p:cNvPr id="185" name="Google Shape;185;p21"/>
          <p:cNvCxnSpPr/>
          <p:nvPr/>
        </p:nvCxnSpPr>
        <p:spPr>
          <a:xfrm>
            <a:off x="661337" y="1291534"/>
            <a:ext cx="0" cy="342900"/>
          </a:xfrm>
          <a:prstGeom prst="straightConnector1">
            <a:avLst/>
          </a:prstGeom>
          <a:noFill/>
          <a:ln w="28575" cap="rnd" cmpd="sng">
            <a:solidFill>
              <a:srgbClr val="BA0C2F"/>
            </a:solidFill>
            <a:prstDash val="solid"/>
            <a:round/>
            <a:headEnd type="none" w="sm" len="sm"/>
            <a:tailEnd type="none" w="sm" len="sm"/>
          </a:ln>
        </p:spPr>
      </p:cxnSp>
      <p:sp>
        <p:nvSpPr>
          <p:cNvPr id="186" name="Google Shape;186;p21"/>
          <p:cNvSpPr txBox="1">
            <a:spLocks noGrp="1"/>
          </p:cNvSpPr>
          <p:nvPr>
            <p:ph type="title"/>
          </p:nvPr>
        </p:nvSpPr>
        <p:spPr>
          <a:xfrm>
            <a:off x="628650" y="258434"/>
            <a:ext cx="7886700" cy="643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2700"/>
              <a:buFont typeface="Gill Sans"/>
              <a:buNone/>
              <a:defRPr sz="27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7" name="Google Shape;187;p21"/>
          <p:cNvSpPr txBox="1">
            <a:spLocks noGrp="1"/>
          </p:cNvSpPr>
          <p:nvPr>
            <p:ph type="body" idx="1"/>
          </p:nvPr>
        </p:nvSpPr>
        <p:spPr>
          <a:xfrm>
            <a:off x="863204" y="1291829"/>
            <a:ext cx="7652100" cy="3514800"/>
          </a:xfrm>
          <a:prstGeom prst="rect">
            <a:avLst/>
          </a:prstGeom>
          <a:noFill/>
          <a:ln>
            <a:noFill/>
          </a:ln>
        </p:spPr>
        <p:txBody>
          <a:bodyPr spcFirstLastPara="1" wrap="square" lIns="68575" tIns="34275" rIns="68575" bIns="34275" anchor="t" anchorCtr="0">
            <a:normAutofit/>
          </a:bodyPr>
          <a:lstStyle>
            <a:lvl1pPr marL="457200" lvl="0" indent="-330200" algn="l">
              <a:lnSpc>
                <a:spcPct val="100000"/>
              </a:lnSpc>
              <a:spcBef>
                <a:spcPts val="0"/>
              </a:spcBef>
              <a:spcAft>
                <a:spcPts val="0"/>
              </a:spcAft>
              <a:buClr>
                <a:schemeClr val="dk1"/>
              </a:buClr>
              <a:buSzPts val="1600"/>
              <a:buChar char="•"/>
              <a:defRPr>
                <a:latin typeface="Gill Sans"/>
                <a:ea typeface="Gill Sans"/>
                <a:cs typeface="Gill Sans"/>
                <a:sym typeface="Gill Sans"/>
              </a:defRPr>
            </a:lvl1pPr>
            <a:lvl2pPr marL="914400" lvl="1" indent="-330200" algn="l">
              <a:lnSpc>
                <a:spcPct val="100000"/>
              </a:lnSpc>
              <a:spcBef>
                <a:spcPts val="800"/>
              </a:spcBef>
              <a:spcAft>
                <a:spcPts val="0"/>
              </a:spcAft>
              <a:buClr>
                <a:schemeClr val="dk1"/>
              </a:buClr>
              <a:buSzPts val="1600"/>
              <a:buChar char="–"/>
              <a:defRPr>
                <a:latin typeface="Gill Sans"/>
                <a:ea typeface="Gill Sans"/>
                <a:cs typeface="Gill Sans"/>
                <a:sym typeface="Gill Sans"/>
              </a:defRPr>
            </a:lvl2pPr>
            <a:lvl3pPr marL="1371600" lvl="2" indent="-342900" algn="l">
              <a:lnSpc>
                <a:spcPct val="100000"/>
              </a:lnSpc>
              <a:spcBef>
                <a:spcPts val="800"/>
              </a:spcBef>
              <a:spcAft>
                <a:spcPts val="0"/>
              </a:spcAft>
              <a:buClr>
                <a:schemeClr val="dk1"/>
              </a:buClr>
              <a:buSzPts val="1800"/>
              <a:buChar char="•"/>
              <a:defRPr>
                <a:solidFill>
                  <a:schemeClr val="dk1"/>
                </a:solidFill>
                <a:latin typeface="Gill Sans"/>
                <a:ea typeface="Gill Sans"/>
                <a:cs typeface="Gill Sans"/>
                <a:sym typeface="Gill Sans"/>
              </a:defRPr>
            </a:lvl3pPr>
            <a:lvl4pPr marL="1828800" lvl="3" indent="-330200" algn="l">
              <a:lnSpc>
                <a:spcPct val="100000"/>
              </a:lnSpc>
              <a:spcBef>
                <a:spcPts val="300"/>
              </a:spcBef>
              <a:spcAft>
                <a:spcPts val="0"/>
              </a:spcAft>
              <a:buClr>
                <a:schemeClr val="dk1"/>
              </a:buClr>
              <a:buSzPts val="1600"/>
              <a:buChar char="–"/>
              <a:defRPr>
                <a:solidFill>
                  <a:schemeClr val="dk1"/>
                </a:solidFill>
                <a:latin typeface="Gill Sans"/>
                <a:ea typeface="Gill Sans"/>
                <a:cs typeface="Gill Sans"/>
                <a:sym typeface="Gill Sans"/>
              </a:defRPr>
            </a:lvl4pPr>
            <a:lvl5pPr marL="2286000" lvl="4" indent="-317500" algn="l">
              <a:lnSpc>
                <a:spcPct val="100000"/>
              </a:lnSpc>
              <a:spcBef>
                <a:spcPts val="300"/>
              </a:spcBef>
              <a:spcAft>
                <a:spcPts val="0"/>
              </a:spcAft>
              <a:buClr>
                <a:schemeClr val="dk1"/>
              </a:buClr>
              <a:buSzPts val="1400"/>
              <a:buChar char="»"/>
              <a:defRPr>
                <a:solidFill>
                  <a:schemeClr val="dk1"/>
                </a:solidFill>
                <a:latin typeface="Gill Sans"/>
                <a:ea typeface="Gill Sans"/>
                <a:cs typeface="Gill Sans"/>
                <a:sym typeface="Gill Sans"/>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188" name="Google Shape;188;p21"/>
          <p:cNvSpPr/>
          <p:nvPr/>
        </p:nvSpPr>
        <p:spPr>
          <a:xfrm>
            <a:off x="997571" y="482761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89" name="Google Shape;189;p21"/>
          <p:cNvSpPr/>
          <p:nvPr/>
        </p:nvSpPr>
        <p:spPr>
          <a:xfrm>
            <a:off x="7262885" y="171879"/>
            <a:ext cx="267600" cy="267600"/>
          </a:xfrm>
          <a:prstGeom prst="ellipse">
            <a:avLst/>
          </a:pr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90" name="Google Shape;190;p21"/>
          <p:cNvSpPr/>
          <p:nvPr/>
        </p:nvSpPr>
        <p:spPr>
          <a:xfrm>
            <a:off x="729338" y="4436648"/>
            <a:ext cx="267600" cy="267600"/>
          </a:xfrm>
          <a:prstGeom prst="ellipse">
            <a:avLst/>
          </a:pr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91" name="Google Shape;191;p21"/>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3"/>
                </a:solidFill>
                <a:latin typeface="Gill Sans"/>
                <a:ea typeface="Gill Sans"/>
                <a:cs typeface="Gill Sans"/>
                <a:sym typeface="Gill Sans"/>
              </a:defRPr>
            </a:lvl9pPr>
          </a:lstStyle>
          <a:p>
            <a:pPr marL="0" lvl="0" indent="0" algn="r" rtl="0">
              <a:spcBef>
                <a:spcPts val="0"/>
              </a:spcBef>
              <a:spcAft>
                <a:spcPts val="0"/>
              </a:spcAft>
              <a:buNone/>
            </a:pPr>
            <a:r>
              <a:rPr lang="en"/>
              <a:t>Introducing the TOC Workbook</a:t>
            </a:r>
            <a:r>
              <a:rPr lang="en">
                <a:solidFill>
                  <a:srgbClr val="6C6463"/>
                </a:solidFill>
              </a:rPr>
              <a:t>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Blank">
  <p:cSld name="7_Blank">
    <p:bg>
      <p:bgPr>
        <a:solidFill>
          <a:schemeClr val="dk2"/>
        </a:solidFill>
        <a:effectLst/>
      </p:bgPr>
    </p:bg>
    <p:spTree>
      <p:nvGrpSpPr>
        <p:cNvPr id="1" name="Shape 192"/>
        <p:cNvGrpSpPr/>
        <p:nvPr/>
      </p:nvGrpSpPr>
      <p:grpSpPr>
        <a:xfrm>
          <a:off x="0" y="0"/>
          <a:ext cx="0" cy="0"/>
          <a:chOff x="0" y="0"/>
          <a:chExt cx="0" cy="0"/>
        </a:xfrm>
      </p:grpSpPr>
      <p:pic>
        <p:nvPicPr>
          <p:cNvPr id="193" name="Google Shape;193;p22"/>
          <p:cNvPicPr preferRelativeResize="0"/>
          <p:nvPr/>
        </p:nvPicPr>
        <p:blipFill rotWithShape="1">
          <a:blip r:embed="rId2">
            <a:alphaModFix/>
          </a:blip>
          <a:srcRect l="66831" b="7782"/>
          <a:stretch/>
        </p:blipFill>
        <p:spPr>
          <a:xfrm rot="10057864" flipH="1">
            <a:off x="153953" y="-490635"/>
            <a:ext cx="4183627" cy="2584665"/>
          </a:xfrm>
          <a:prstGeom prst="rect">
            <a:avLst/>
          </a:prstGeom>
          <a:noFill/>
          <a:ln>
            <a:noFill/>
          </a:ln>
        </p:spPr>
      </p:pic>
      <p:pic>
        <p:nvPicPr>
          <p:cNvPr id="194" name="Google Shape;194;p22"/>
          <p:cNvPicPr preferRelativeResize="0"/>
          <p:nvPr/>
        </p:nvPicPr>
        <p:blipFill rotWithShape="1">
          <a:blip r:embed="rId3">
            <a:alphaModFix/>
          </a:blip>
          <a:srcRect l="15321" r="24821"/>
          <a:stretch/>
        </p:blipFill>
        <p:spPr>
          <a:xfrm flipH="1">
            <a:off x="-1" y="1754971"/>
            <a:ext cx="9144000" cy="3394975"/>
          </a:xfrm>
          <a:prstGeom prst="rect">
            <a:avLst/>
          </a:prstGeom>
          <a:noFill/>
          <a:ln>
            <a:noFill/>
          </a:ln>
        </p:spPr>
      </p:pic>
      <p:sp>
        <p:nvSpPr>
          <p:cNvPr id="195" name="Google Shape;195;p22"/>
          <p:cNvSpPr/>
          <p:nvPr/>
        </p:nvSpPr>
        <p:spPr>
          <a:xfrm>
            <a:off x="5056968" y="199277"/>
            <a:ext cx="121500" cy="121500"/>
          </a:xfrm>
          <a:prstGeom prst="ellipse">
            <a:avLst/>
          </a:prstGeom>
          <a:solidFill>
            <a:srgbClr val="00398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96" name="Google Shape;196;p22"/>
          <p:cNvSpPr/>
          <p:nvPr/>
        </p:nvSpPr>
        <p:spPr>
          <a:xfrm>
            <a:off x="404209" y="2571750"/>
            <a:ext cx="326100" cy="326100"/>
          </a:xfrm>
          <a:prstGeom prst="ellipse">
            <a:avLst/>
          </a:prstGeom>
          <a:solidFill>
            <a:srgbClr val="002F6C">
              <a:alpha val="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97" name="Google Shape;197;p22"/>
          <p:cNvSpPr/>
          <p:nvPr/>
        </p:nvSpPr>
        <p:spPr>
          <a:xfrm>
            <a:off x="2086286" y="3142932"/>
            <a:ext cx="121500" cy="121500"/>
          </a:xfrm>
          <a:prstGeom prst="ellipse">
            <a:avLst/>
          </a:prstGeom>
          <a:solidFill>
            <a:srgbClr val="00398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198" name="Google Shape;198;p22"/>
          <p:cNvSpPr txBox="1">
            <a:spLocks noGrp="1"/>
          </p:cNvSpPr>
          <p:nvPr>
            <p:ph type="title"/>
          </p:nvPr>
        </p:nvSpPr>
        <p:spPr>
          <a:xfrm>
            <a:off x="628650" y="510326"/>
            <a:ext cx="7886700" cy="643200"/>
          </a:xfrm>
          <a:prstGeom prst="rect">
            <a:avLst/>
          </a:prstGeom>
          <a:noFill/>
          <a:ln>
            <a:noFill/>
          </a:ln>
        </p:spPr>
        <p:txBody>
          <a:bodyPr spcFirstLastPara="1" wrap="square" lIns="68575" tIns="34275" rIns="68575" bIns="34275" anchor="b" anchorCtr="0">
            <a:normAutofit/>
          </a:bodyPr>
          <a:lstStyle>
            <a:lvl1pPr lvl="0" algn="ctr">
              <a:lnSpc>
                <a:spcPct val="100000"/>
              </a:lnSpc>
              <a:spcBef>
                <a:spcPts val="0"/>
              </a:spcBef>
              <a:spcAft>
                <a:spcPts val="0"/>
              </a:spcAft>
              <a:buClr>
                <a:schemeClr val="lt1"/>
              </a:buClr>
              <a:buSzPts val="3600"/>
              <a:buFont typeface="Gill Sans"/>
              <a:buNone/>
              <a:defRPr sz="3600" b="1">
                <a:solidFill>
                  <a:schemeClr val="l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9" name="Google Shape;199;p22"/>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9pPr>
          </a:lstStyle>
          <a:p>
            <a:pPr marL="0" lvl="0" indent="0" algn="r" rtl="0">
              <a:spcBef>
                <a:spcPts val="0"/>
              </a:spcBef>
              <a:spcAft>
                <a:spcPts val="0"/>
              </a:spcAft>
              <a:buNone/>
            </a:pPr>
            <a:r>
              <a:rPr lang="en"/>
              <a:t>2A: Gaining Self-Awareness   |   </a:t>
            </a:r>
            <a:fld id="{00000000-1234-1234-1234-123412341234}" type="slidenum">
              <a:rPr lang="en"/>
              <a:t>‹#›</a:t>
            </a:fld>
            <a:endParaRPr/>
          </a:p>
        </p:txBody>
      </p:sp>
      <p:cxnSp>
        <p:nvCxnSpPr>
          <p:cNvPr id="200" name="Google Shape;200;p22"/>
          <p:cNvCxnSpPr/>
          <p:nvPr/>
        </p:nvCxnSpPr>
        <p:spPr>
          <a:xfrm rot="10800000">
            <a:off x="4249424" y="1329551"/>
            <a:ext cx="633000" cy="0"/>
          </a:xfrm>
          <a:prstGeom prst="straightConnector1">
            <a:avLst/>
          </a:prstGeom>
          <a:noFill/>
          <a:ln w="57150" cap="rnd" cmpd="sng">
            <a:solidFill>
              <a:schemeClr val="lt1"/>
            </a:solidFill>
            <a:prstDash val="solid"/>
            <a:round/>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9_Blank">
  <p:cSld name="9_Blank">
    <p:spTree>
      <p:nvGrpSpPr>
        <p:cNvPr id="1" name="Shape 201"/>
        <p:cNvGrpSpPr/>
        <p:nvPr/>
      </p:nvGrpSpPr>
      <p:grpSpPr>
        <a:xfrm>
          <a:off x="0" y="0"/>
          <a:ext cx="0" cy="0"/>
          <a:chOff x="0" y="0"/>
          <a:chExt cx="0" cy="0"/>
        </a:xfrm>
      </p:grpSpPr>
      <p:sp>
        <p:nvSpPr>
          <p:cNvPr id="202" name="Google Shape;202;p23"/>
          <p:cNvSpPr/>
          <p:nvPr/>
        </p:nvSpPr>
        <p:spPr>
          <a:xfrm rot="586555">
            <a:off x="-146263" y="4032347"/>
            <a:ext cx="5332324" cy="1531685"/>
          </a:xfrm>
          <a:custGeom>
            <a:avLst/>
            <a:gdLst/>
            <a:ahLst/>
            <a:cxnLst/>
            <a:rect l="l" t="t" r="r" b="b"/>
            <a:pathLst>
              <a:path w="7101210" h="1775449" extrusionOk="0">
                <a:moveTo>
                  <a:pt x="293799" y="1775449"/>
                </a:moveTo>
                <a:lnTo>
                  <a:pt x="0" y="103504"/>
                </a:lnTo>
                <a:cubicBezTo>
                  <a:pt x="293812" y="-141189"/>
                  <a:pt x="1354667" y="100964"/>
                  <a:pt x="2032000" y="284691"/>
                </a:cubicBezTo>
                <a:cubicBezTo>
                  <a:pt x="2709334" y="465031"/>
                  <a:pt x="3386667" y="735964"/>
                  <a:pt x="4064000" y="691091"/>
                </a:cubicBezTo>
                <a:cubicBezTo>
                  <a:pt x="4741333" y="642831"/>
                  <a:pt x="5418667" y="287231"/>
                  <a:pt x="6096000" y="374438"/>
                </a:cubicBezTo>
                <a:cubicBezTo>
                  <a:pt x="6602201" y="386984"/>
                  <a:pt x="6857202" y="558980"/>
                  <a:pt x="7101210" y="766365"/>
                </a:cubicBezTo>
                <a:lnTo>
                  <a:pt x="293799" y="177544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203" name="Google Shape;203;p23"/>
          <p:cNvSpPr/>
          <p:nvPr/>
        </p:nvSpPr>
        <p:spPr>
          <a:xfrm rot="-5400000">
            <a:off x="5812869" y="1804755"/>
            <a:ext cx="5167531" cy="1524867"/>
          </a:xfrm>
          <a:custGeom>
            <a:avLst/>
            <a:gdLst/>
            <a:ahLst/>
            <a:cxnLst/>
            <a:rect l="l" t="t" r="r" b="b"/>
            <a:pathLst>
              <a:path w="6890042" h="1767962" extrusionOk="0">
                <a:moveTo>
                  <a:pt x="19878" y="1744913"/>
                </a:moveTo>
                <a:lnTo>
                  <a:pt x="0" y="249564"/>
                </a:lnTo>
                <a:cubicBezTo>
                  <a:pt x="338667" y="174211"/>
                  <a:pt x="455557" y="40131"/>
                  <a:pt x="953068" y="34482"/>
                </a:cubicBezTo>
                <a:cubicBezTo>
                  <a:pt x="1630402" y="-52724"/>
                  <a:pt x="2307735" y="31942"/>
                  <a:pt x="2985068" y="215669"/>
                </a:cubicBezTo>
                <a:cubicBezTo>
                  <a:pt x="3662402" y="396009"/>
                  <a:pt x="4366239" y="611433"/>
                  <a:pt x="5017068" y="622069"/>
                </a:cubicBezTo>
                <a:cubicBezTo>
                  <a:pt x="5667897" y="632705"/>
                  <a:pt x="6584506" y="91384"/>
                  <a:pt x="6890042" y="279485"/>
                </a:cubicBezTo>
                <a:cubicBezTo>
                  <a:pt x="6877529" y="865193"/>
                  <a:pt x="6874215" y="1453615"/>
                  <a:pt x="6870166" y="1767962"/>
                </a:cubicBezTo>
                <a:lnTo>
                  <a:pt x="5017068" y="1750675"/>
                </a:lnTo>
                <a:lnTo>
                  <a:pt x="2985068" y="1750675"/>
                </a:lnTo>
                <a:lnTo>
                  <a:pt x="953068" y="1750675"/>
                </a:lnTo>
                <a:lnTo>
                  <a:pt x="19878" y="1744913"/>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204" name="Google Shape;204;p23"/>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Skill Session1B: Adaptive Leadership   </a:t>
            </a:r>
            <a:r>
              <a:rPr lang="en">
                <a:solidFill>
                  <a:srgbClr val="7F7F7F"/>
                </a:solidFill>
              </a:rPr>
              <a:t>|   </a:t>
            </a:r>
            <a:fld id="{00000000-1234-1234-1234-123412341234}" type="slidenum">
              <a:rPr lang="en">
                <a:solidFill>
                  <a:srgbClr val="7F7F7F"/>
                </a:solidFill>
              </a:rPr>
              <a:t>‹#›</a:t>
            </a:fld>
            <a:endParaRPr>
              <a:solidFill>
                <a:srgbClr val="7F7F7F"/>
              </a:solidFill>
            </a:endParaRPr>
          </a:p>
        </p:txBody>
      </p:sp>
      <p:cxnSp>
        <p:nvCxnSpPr>
          <p:cNvPr id="205" name="Google Shape;205;p23"/>
          <p:cNvCxnSpPr/>
          <p:nvPr/>
        </p:nvCxnSpPr>
        <p:spPr>
          <a:xfrm rot="10800000">
            <a:off x="691571" y="971565"/>
            <a:ext cx="427500" cy="0"/>
          </a:xfrm>
          <a:prstGeom prst="straightConnector1">
            <a:avLst/>
          </a:prstGeom>
          <a:noFill/>
          <a:ln w="57150" cap="rnd" cmpd="sng">
            <a:solidFill>
              <a:srgbClr val="A4C2E8"/>
            </a:solidFill>
            <a:prstDash val="solid"/>
            <a:round/>
            <a:headEnd type="none" w="sm" len="sm"/>
            <a:tailEnd type="none" w="sm" len="sm"/>
          </a:ln>
        </p:spPr>
      </p:cxnSp>
      <p:sp>
        <p:nvSpPr>
          <p:cNvPr id="206" name="Google Shape;206;p23"/>
          <p:cNvSpPr txBox="1">
            <a:spLocks noGrp="1"/>
          </p:cNvSpPr>
          <p:nvPr>
            <p:ph type="title"/>
          </p:nvPr>
        </p:nvSpPr>
        <p:spPr>
          <a:xfrm>
            <a:off x="628650" y="258936"/>
            <a:ext cx="7886700" cy="643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2700"/>
              <a:buFont typeface="Gill Sans"/>
              <a:buNone/>
              <a:defRPr sz="27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7" name="Google Shape;207;p23"/>
          <p:cNvSpPr txBox="1">
            <a:spLocks noGrp="1"/>
          </p:cNvSpPr>
          <p:nvPr>
            <p:ph type="body" idx="1"/>
          </p:nvPr>
        </p:nvSpPr>
        <p:spPr>
          <a:xfrm>
            <a:off x="628650" y="1291829"/>
            <a:ext cx="7886700" cy="3514800"/>
          </a:xfrm>
          <a:prstGeom prst="rect">
            <a:avLst/>
          </a:prstGeom>
          <a:noFill/>
          <a:ln>
            <a:noFill/>
          </a:ln>
        </p:spPr>
        <p:txBody>
          <a:bodyPr spcFirstLastPara="1" wrap="square" lIns="68575" tIns="34275" rIns="68575" bIns="34275" anchor="t" anchorCtr="0">
            <a:normAutofit/>
          </a:bodyPr>
          <a:lstStyle>
            <a:lvl1pPr marL="457200" lvl="0" indent="-330200" algn="l">
              <a:lnSpc>
                <a:spcPct val="100000"/>
              </a:lnSpc>
              <a:spcBef>
                <a:spcPts val="0"/>
              </a:spcBef>
              <a:spcAft>
                <a:spcPts val="0"/>
              </a:spcAft>
              <a:buClr>
                <a:schemeClr val="dk1"/>
              </a:buClr>
              <a:buSzPts val="1600"/>
              <a:buChar char="•"/>
              <a:defRPr>
                <a:latin typeface="Gill Sans"/>
                <a:ea typeface="Gill Sans"/>
                <a:cs typeface="Gill Sans"/>
                <a:sym typeface="Gill Sans"/>
              </a:defRPr>
            </a:lvl1pPr>
            <a:lvl2pPr marL="914400" lvl="1" indent="-330200" algn="l">
              <a:lnSpc>
                <a:spcPct val="100000"/>
              </a:lnSpc>
              <a:spcBef>
                <a:spcPts val="800"/>
              </a:spcBef>
              <a:spcAft>
                <a:spcPts val="0"/>
              </a:spcAft>
              <a:buClr>
                <a:schemeClr val="dk1"/>
              </a:buClr>
              <a:buSzPts val="1600"/>
              <a:buChar char="–"/>
              <a:defRPr>
                <a:latin typeface="Gill Sans"/>
                <a:ea typeface="Gill Sans"/>
                <a:cs typeface="Gill Sans"/>
                <a:sym typeface="Gill Sans"/>
              </a:defRPr>
            </a:lvl2pPr>
            <a:lvl3pPr marL="1371600" lvl="2" indent="-342900" algn="l">
              <a:lnSpc>
                <a:spcPct val="100000"/>
              </a:lnSpc>
              <a:spcBef>
                <a:spcPts val="800"/>
              </a:spcBef>
              <a:spcAft>
                <a:spcPts val="0"/>
              </a:spcAft>
              <a:buClr>
                <a:schemeClr val="dk1"/>
              </a:buClr>
              <a:buSzPts val="1800"/>
              <a:buChar char="•"/>
              <a:defRPr>
                <a:solidFill>
                  <a:schemeClr val="dk1"/>
                </a:solidFill>
                <a:latin typeface="Gill Sans"/>
                <a:ea typeface="Gill Sans"/>
                <a:cs typeface="Gill Sans"/>
                <a:sym typeface="Gill Sans"/>
              </a:defRPr>
            </a:lvl3pPr>
            <a:lvl4pPr marL="1828800" lvl="3" indent="-330200" algn="l">
              <a:lnSpc>
                <a:spcPct val="100000"/>
              </a:lnSpc>
              <a:spcBef>
                <a:spcPts val="300"/>
              </a:spcBef>
              <a:spcAft>
                <a:spcPts val="0"/>
              </a:spcAft>
              <a:buClr>
                <a:schemeClr val="dk1"/>
              </a:buClr>
              <a:buSzPts val="1600"/>
              <a:buChar char="–"/>
              <a:defRPr>
                <a:solidFill>
                  <a:schemeClr val="dk1"/>
                </a:solidFill>
                <a:latin typeface="Gill Sans"/>
                <a:ea typeface="Gill Sans"/>
                <a:cs typeface="Gill Sans"/>
                <a:sym typeface="Gill Sans"/>
              </a:defRPr>
            </a:lvl4pPr>
            <a:lvl5pPr marL="2286000" lvl="4" indent="-317500" algn="l">
              <a:lnSpc>
                <a:spcPct val="100000"/>
              </a:lnSpc>
              <a:spcBef>
                <a:spcPts val="300"/>
              </a:spcBef>
              <a:spcAft>
                <a:spcPts val="0"/>
              </a:spcAft>
              <a:buClr>
                <a:schemeClr val="dk1"/>
              </a:buClr>
              <a:buSzPts val="1400"/>
              <a:buChar char="»"/>
              <a:defRPr>
                <a:solidFill>
                  <a:schemeClr val="dk1"/>
                </a:solidFill>
                <a:latin typeface="Gill Sans"/>
                <a:ea typeface="Gill Sans"/>
                <a:cs typeface="Gill Sans"/>
                <a:sym typeface="Gill Sans"/>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08"/>
        <p:cNvGrpSpPr/>
        <p:nvPr/>
      </p:nvGrpSpPr>
      <p:grpSpPr>
        <a:xfrm>
          <a:off x="0" y="0"/>
          <a:ext cx="0" cy="0"/>
          <a:chOff x="0" y="0"/>
          <a:chExt cx="0" cy="0"/>
        </a:xfrm>
      </p:grpSpPr>
      <p:sp>
        <p:nvSpPr>
          <p:cNvPr id="209" name="Google Shape;209;p24"/>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2A: Gaining Self-Awareness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1652325" y="3018950"/>
            <a:ext cx="3258000" cy="7557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Clr>
                <a:srgbClr val="BA0C2F"/>
              </a:buClr>
              <a:buSzPts val="1400"/>
              <a:buFont typeface="Abel"/>
              <a:buNone/>
              <a:defRPr sz="1800">
                <a:latin typeface="Abel"/>
                <a:ea typeface="Abel"/>
                <a:cs typeface="Abel"/>
                <a:sym typeface="Abel"/>
              </a:defRPr>
            </a:lvl1pPr>
            <a:lvl2pPr lvl="1" algn="l">
              <a:lnSpc>
                <a:spcPct val="100000"/>
              </a:lnSpc>
              <a:spcBef>
                <a:spcPts val="0"/>
              </a:spcBef>
              <a:spcAft>
                <a:spcPts val="0"/>
              </a:spcAft>
              <a:buSzPts val="2300"/>
              <a:buNone/>
              <a:defRPr sz="3000"/>
            </a:lvl2pPr>
            <a:lvl3pPr lvl="2" algn="l">
              <a:lnSpc>
                <a:spcPct val="100000"/>
              </a:lnSpc>
              <a:spcBef>
                <a:spcPts val="0"/>
              </a:spcBef>
              <a:spcAft>
                <a:spcPts val="0"/>
              </a:spcAft>
              <a:buSzPts val="2300"/>
              <a:buNone/>
              <a:defRPr sz="3000"/>
            </a:lvl3pPr>
            <a:lvl4pPr lvl="3" algn="l">
              <a:lnSpc>
                <a:spcPct val="100000"/>
              </a:lnSpc>
              <a:spcBef>
                <a:spcPts val="0"/>
              </a:spcBef>
              <a:spcAft>
                <a:spcPts val="0"/>
              </a:spcAft>
              <a:buSzPts val="2300"/>
              <a:buNone/>
              <a:defRPr sz="3000"/>
            </a:lvl4pPr>
            <a:lvl5pPr lvl="4" algn="l">
              <a:lnSpc>
                <a:spcPct val="100000"/>
              </a:lnSpc>
              <a:spcBef>
                <a:spcPts val="0"/>
              </a:spcBef>
              <a:spcAft>
                <a:spcPts val="0"/>
              </a:spcAft>
              <a:buSzPts val="2300"/>
              <a:buNone/>
              <a:defRPr sz="3000"/>
            </a:lvl5pPr>
            <a:lvl6pPr lvl="5" algn="l">
              <a:lnSpc>
                <a:spcPct val="100000"/>
              </a:lnSpc>
              <a:spcBef>
                <a:spcPts val="0"/>
              </a:spcBef>
              <a:spcAft>
                <a:spcPts val="0"/>
              </a:spcAft>
              <a:buSzPts val="2300"/>
              <a:buNone/>
              <a:defRPr sz="3000"/>
            </a:lvl6pPr>
            <a:lvl7pPr lvl="6" algn="l">
              <a:lnSpc>
                <a:spcPct val="100000"/>
              </a:lnSpc>
              <a:spcBef>
                <a:spcPts val="0"/>
              </a:spcBef>
              <a:spcAft>
                <a:spcPts val="0"/>
              </a:spcAft>
              <a:buSzPts val="2300"/>
              <a:buNone/>
              <a:defRPr sz="3000"/>
            </a:lvl7pPr>
            <a:lvl8pPr lvl="7" algn="l">
              <a:lnSpc>
                <a:spcPct val="100000"/>
              </a:lnSpc>
              <a:spcBef>
                <a:spcPts val="0"/>
              </a:spcBef>
              <a:spcAft>
                <a:spcPts val="0"/>
              </a:spcAft>
              <a:buSzPts val="2300"/>
              <a:buNone/>
              <a:defRPr sz="3000"/>
            </a:lvl8pPr>
            <a:lvl9pPr lvl="8" algn="l">
              <a:lnSpc>
                <a:spcPct val="100000"/>
              </a:lnSpc>
              <a:spcBef>
                <a:spcPts val="0"/>
              </a:spcBef>
              <a:spcAft>
                <a:spcPts val="0"/>
              </a:spcAft>
              <a:buSzPts val="2300"/>
              <a:buNone/>
              <a:defRPr sz="3000"/>
            </a:lvl9pPr>
          </a:lstStyle>
          <a:p>
            <a:endParaRPr/>
          </a:p>
        </p:txBody>
      </p:sp>
      <p:sp>
        <p:nvSpPr>
          <p:cNvPr id="212" name="Google Shape;212;p25"/>
          <p:cNvSpPr txBox="1">
            <a:spLocks noGrp="1"/>
          </p:cNvSpPr>
          <p:nvPr>
            <p:ph type="subTitle" idx="1"/>
          </p:nvPr>
        </p:nvSpPr>
        <p:spPr>
          <a:xfrm>
            <a:off x="1652325" y="1386650"/>
            <a:ext cx="4045200" cy="18609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Clr>
                <a:schemeClr val="dk1"/>
              </a:buClr>
              <a:buSzPts val="1800"/>
              <a:buFont typeface="Righteous"/>
              <a:buNone/>
              <a:defRPr sz="2400">
                <a:latin typeface="Righteous"/>
                <a:ea typeface="Righteous"/>
                <a:cs typeface="Righteous"/>
                <a:sym typeface="Righteous"/>
              </a:defRPr>
            </a:lvl1pPr>
            <a:lvl2pPr lvl="1" algn="l">
              <a:lnSpc>
                <a:spcPct val="100000"/>
              </a:lnSpc>
              <a:spcBef>
                <a:spcPts val="0"/>
              </a:spcBef>
              <a:spcAft>
                <a:spcPts val="0"/>
              </a:spcAft>
              <a:buClr>
                <a:schemeClr val="dk1"/>
              </a:buClr>
              <a:buSzPts val="1600"/>
              <a:buFont typeface="Righteous"/>
              <a:buNone/>
              <a:defRPr sz="2100">
                <a:latin typeface="Righteous"/>
                <a:ea typeface="Righteous"/>
                <a:cs typeface="Righteous"/>
                <a:sym typeface="Righteous"/>
              </a:defRPr>
            </a:lvl2pPr>
            <a:lvl3pPr lvl="2" algn="l">
              <a:lnSpc>
                <a:spcPct val="100000"/>
              </a:lnSpc>
              <a:spcBef>
                <a:spcPts val="0"/>
              </a:spcBef>
              <a:spcAft>
                <a:spcPts val="0"/>
              </a:spcAft>
              <a:buClr>
                <a:srgbClr val="6C6463"/>
              </a:buClr>
              <a:buSzPts val="1600"/>
              <a:buFont typeface="Righteous"/>
              <a:buNone/>
              <a:defRPr sz="2100">
                <a:latin typeface="Righteous"/>
                <a:ea typeface="Righteous"/>
                <a:cs typeface="Righteous"/>
                <a:sym typeface="Righteous"/>
              </a:defRPr>
            </a:lvl3pPr>
            <a:lvl4pPr lvl="3" algn="l">
              <a:lnSpc>
                <a:spcPct val="100000"/>
              </a:lnSpc>
              <a:spcBef>
                <a:spcPts val="0"/>
              </a:spcBef>
              <a:spcAft>
                <a:spcPts val="0"/>
              </a:spcAft>
              <a:buClr>
                <a:srgbClr val="6C6463"/>
              </a:buClr>
              <a:buSzPts val="1600"/>
              <a:buFont typeface="Righteous"/>
              <a:buNone/>
              <a:defRPr sz="2100">
                <a:latin typeface="Righteous"/>
                <a:ea typeface="Righteous"/>
                <a:cs typeface="Righteous"/>
                <a:sym typeface="Righteous"/>
              </a:defRPr>
            </a:lvl4pPr>
            <a:lvl5pPr lvl="4" algn="l">
              <a:lnSpc>
                <a:spcPct val="100000"/>
              </a:lnSpc>
              <a:spcBef>
                <a:spcPts val="0"/>
              </a:spcBef>
              <a:spcAft>
                <a:spcPts val="0"/>
              </a:spcAft>
              <a:buClr>
                <a:srgbClr val="6C6463"/>
              </a:buClr>
              <a:buSzPts val="1600"/>
              <a:buFont typeface="Righteous"/>
              <a:buNone/>
              <a:defRPr sz="2100">
                <a:latin typeface="Righteous"/>
                <a:ea typeface="Righteous"/>
                <a:cs typeface="Righteous"/>
                <a:sym typeface="Righteous"/>
              </a:defRPr>
            </a:lvl5pPr>
            <a:lvl6pPr lvl="5" algn="l">
              <a:lnSpc>
                <a:spcPct val="100000"/>
              </a:lnSpc>
              <a:spcBef>
                <a:spcPts val="0"/>
              </a:spcBef>
              <a:spcAft>
                <a:spcPts val="0"/>
              </a:spcAft>
              <a:buClr>
                <a:schemeClr val="dk1"/>
              </a:buClr>
              <a:buSzPts val="1600"/>
              <a:buFont typeface="Righteous"/>
              <a:buNone/>
              <a:defRPr sz="2100">
                <a:latin typeface="Righteous"/>
                <a:ea typeface="Righteous"/>
                <a:cs typeface="Righteous"/>
                <a:sym typeface="Righteous"/>
              </a:defRPr>
            </a:lvl6pPr>
            <a:lvl7pPr lvl="6" algn="l">
              <a:lnSpc>
                <a:spcPct val="100000"/>
              </a:lnSpc>
              <a:spcBef>
                <a:spcPts val="0"/>
              </a:spcBef>
              <a:spcAft>
                <a:spcPts val="0"/>
              </a:spcAft>
              <a:buClr>
                <a:schemeClr val="dk1"/>
              </a:buClr>
              <a:buSzPts val="1600"/>
              <a:buFont typeface="Righteous"/>
              <a:buNone/>
              <a:defRPr sz="2100">
                <a:latin typeface="Righteous"/>
                <a:ea typeface="Righteous"/>
                <a:cs typeface="Righteous"/>
                <a:sym typeface="Righteous"/>
              </a:defRPr>
            </a:lvl7pPr>
            <a:lvl8pPr lvl="7" algn="l">
              <a:lnSpc>
                <a:spcPct val="100000"/>
              </a:lnSpc>
              <a:spcBef>
                <a:spcPts val="0"/>
              </a:spcBef>
              <a:spcAft>
                <a:spcPts val="0"/>
              </a:spcAft>
              <a:buClr>
                <a:schemeClr val="dk1"/>
              </a:buClr>
              <a:buSzPts val="1600"/>
              <a:buFont typeface="Righteous"/>
              <a:buNone/>
              <a:defRPr sz="2100">
                <a:latin typeface="Righteous"/>
                <a:ea typeface="Righteous"/>
                <a:cs typeface="Righteous"/>
                <a:sym typeface="Righteous"/>
              </a:defRPr>
            </a:lvl8pPr>
            <a:lvl9pPr lvl="8" algn="l">
              <a:lnSpc>
                <a:spcPct val="100000"/>
              </a:lnSpc>
              <a:spcBef>
                <a:spcPts val="0"/>
              </a:spcBef>
              <a:spcAft>
                <a:spcPts val="0"/>
              </a:spcAft>
              <a:buClr>
                <a:schemeClr val="dk1"/>
              </a:buClr>
              <a:buSzPts val="1600"/>
              <a:buFont typeface="Righteous"/>
              <a:buNone/>
              <a:defRPr sz="2100">
                <a:latin typeface="Righteous"/>
                <a:ea typeface="Righteous"/>
                <a:cs typeface="Righteous"/>
                <a:sym typeface="Righteous"/>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13"/>
        <p:cNvGrpSpPr/>
        <p:nvPr/>
      </p:nvGrpSpPr>
      <p:grpSpPr>
        <a:xfrm>
          <a:off x="0" y="0"/>
          <a:ext cx="0" cy="0"/>
          <a:chOff x="0" y="0"/>
          <a:chExt cx="0" cy="0"/>
        </a:xfrm>
      </p:grpSpPr>
      <p:sp>
        <p:nvSpPr>
          <p:cNvPr id="214" name="Google Shape;214;p26"/>
          <p:cNvSpPr/>
          <p:nvPr/>
        </p:nvSpPr>
        <p:spPr>
          <a:xfrm>
            <a:off x="8611700" y="4612575"/>
            <a:ext cx="314700" cy="314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15" name="Google Shape;215;p26"/>
          <p:cNvSpPr txBox="1">
            <a:spLocks noGrp="1"/>
          </p:cNvSpPr>
          <p:nvPr>
            <p:ph type="sldNum" idx="12"/>
          </p:nvPr>
        </p:nvSpPr>
        <p:spPr>
          <a:xfrm>
            <a:off x="8568200" y="4568925"/>
            <a:ext cx="401700" cy="401700"/>
          </a:xfrm>
          <a:prstGeom prst="rect">
            <a:avLst/>
          </a:prstGeom>
          <a:noFill/>
          <a:ln>
            <a:noFill/>
          </a:ln>
        </p:spPr>
        <p:txBody>
          <a:bodyPr spcFirstLastPara="1" wrap="square" lIns="68575" tIns="68575" rIns="68575" bIns="68575" anchor="ctr" anchorCtr="0">
            <a:noAutofit/>
          </a:bodyPr>
          <a:lstStyle>
            <a:lvl1pPr marL="0" marR="0" lvl="0"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1pPr>
            <a:lvl2pPr marL="0" marR="0" lvl="1"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2pPr>
            <a:lvl3pPr marL="0" marR="0" lvl="2"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3pPr>
            <a:lvl4pPr marL="0" marR="0" lvl="3"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4pPr>
            <a:lvl5pPr marL="0" marR="0" lvl="4"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5pPr>
            <a:lvl6pPr marL="0" marR="0" lvl="5"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6pPr>
            <a:lvl7pPr marL="0" marR="0" lvl="6"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7pPr>
            <a:lvl8pPr marL="0" marR="0" lvl="7"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8pPr>
            <a:lvl9pPr marL="0" marR="0" lvl="8" indent="0" algn="ctr">
              <a:lnSpc>
                <a:spcPct val="100000"/>
              </a:lnSpc>
              <a:spcBef>
                <a:spcPts val="0"/>
              </a:spcBef>
              <a:spcAft>
                <a:spcPts val="0"/>
              </a:spcAft>
              <a:buClr>
                <a:srgbClr val="6C6463"/>
              </a:buClr>
              <a:buSzPts val="900"/>
              <a:buFont typeface="Gill Sans"/>
              <a:buNone/>
              <a:defRPr sz="900" b="0" i="0" u="none" strike="noStrike" cap="none">
                <a:solidFill>
                  <a:srgbClr val="6C6463"/>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grpSp>
        <p:nvGrpSpPr>
          <p:cNvPr id="216" name="Google Shape;216;p26"/>
          <p:cNvGrpSpPr/>
          <p:nvPr/>
        </p:nvGrpSpPr>
        <p:grpSpPr>
          <a:xfrm>
            <a:off x="-442731" y="-424716"/>
            <a:ext cx="2324700" cy="2324700"/>
            <a:chOff x="-474900" y="321200"/>
            <a:chExt cx="2324700" cy="2324700"/>
          </a:xfrm>
        </p:grpSpPr>
        <p:sp>
          <p:nvSpPr>
            <p:cNvPr id="217" name="Google Shape;217;p26"/>
            <p:cNvSpPr/>
            <p:nvPr/>
          </p:nvSpPr>
          <p:spPr>
            <a:xfrm>
              <a:off x="-474900" y="321200"/>
              <a:ext cx="2324700" cy="23247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18" name="Google Shape;218;p26"/>
            <p:cNvSpPr/>
            <p:nvPr/>
          </p:nvSpPr>
          <p:spPr>
            <a:xfrm>
              <a:off x="120725" y="916825"/>
              <a:ext cx="1133400" cy="11334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19" name="Google Shape;219;p26"/>
            <p:cNvSpPr/>
            <p:nvPr/>
          </p:nvSpPr>
          <p:spPr>
            <a:xfrm>
              <a:off x="-137125" y="658975"/>
              <a:ext cx="1649100" cy="16491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20" name="Google Shape;220;p26"/>
            <p:cNvSpPr/>
            <p:nvPr/>
          </p:nvSpPr>
          <p:spPr>
            <a:xfrm>
              <a:off x="313650" y="1109750"/>
              <a:ext cx="747600" cy="7476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sp>
        <p:nvSpPr>
          <p:cNvPr id="221" name="Google Shape;221;p26"/>
          <p:cNvSpPr txBox="1">
            <a:spLocks noGrp="1"/>
          </p:cNvSpPr>
          <p:nvPr>
            <p:ph type="body" idx="1"/>
          </p:nvPr>
        </p:nvSpPr>
        <p:spPr>
          <a:xfrm>
            <a:off x="1069625" y="1958050"/>
            <a:ext cx="2236800" cy="2618400"/>
          </a:xfrm>
          <a:prstGeom prst="rect">
            <a:avLst/>
          </a:prstGeom>
          <a:noFill/>
          <a:ln>
            <a:noFill/>
          </a:ln>
        </p:spPr>
        <p:txBody>
          <a:bodyPr spcFirstLastPara="1" wrap="square" lIns="68575" tIns="68575" rIns="68575" bIns="68575" anchor="ctr" anchorCtr="0">
            <a:noAutofit/>
          </a:bodyPr>
          <a:lstStyle>
            <a:lvl1pPr marL="457200" lvl="0" indent="-298450" algn="l">
              <a:lnSpc>
                <a:spcPct val="100000"/>
              </a:lnSpc>
              <a:spcBef>
                <a:spcPts val="0"/>
              </a:spcBef>
              <a:spcAft>
                <a:spcPts val="0"/>
              </a:spcAft>
              <a:buClr>
                <a:schemeClr val="dk1"/>
              </a:buClr>
              <a:buSzPts val="1100"/>
              <a:buChar char="●"/>
              <a:defRPr sz="1400"/>
            </a:lvl1pPr>
            <a:lvl2pPr marL="914400" lvl="1" indent="-298450" algn="l">
              <a:lnSpc>
                <a:spcPct val="100000"/>
              </a:lnSpc>
              <a:spcBef>
                <a:spcPts val="0"/>
              </a:spcBef>
              <a:spcAft>
                <a:spcPts val="0"/>
              </a:spcAft>
              <a:buClr>
                <a:schemeClr val="dk1"/>
              </a:buClr>
              <a:buSzPts val="1100"/>
              <a:buChar char="○"/>
              <a:defRPr sz="1400"/>
            </a:lvl2pPr>
            <a:lvl3pPr marL="1371600" lvl="2" indent="-298450" algn="l">
              <a:lnSpc>
                <a:spcPct val="100000"/>
              </a:lnSpc>
              <a:spcBef>
                <a:spcPts val="0"/>
              </a:spcBef>
              <a:spcAft>
                <a:spcPts val="0"/>
              </a:spcAft>
              <a:buClr>
                <a:srgbClr val="6C6463"/>
              </a:buClr>
              <a:buSzPts val="1100"/>
              <a:buChar char="■"/>
              <a:defRPr sz="1400"/>
            </a:lvl3pPr>
            <a:lvl4pPr marL="1828800" lvl="3" indent="-298450" algn="l">
              <a:lnSpc>
                <a:spcPct val="100000"/>
              </a:lnSpc>
              <a:spcBef>
                <a:spcPts val="0"/>
              </a:spcBef>
              <a:spcAft>
                <a:spcPts val="0"/>
              </a:spcAft>
              <a:buClr>
                <a:srgbClr val="6C6463"/>
              </a:buClr>
              <a:buSzPts val="1100"/>
              <a:buChar char="●"/>
              <a:defRPr sz="1400"/>
            </a:lvl4pPr>
            <a:lvl5pPr marL="2286000" lvl="4" indent="-298450" algn="l">
              <a:lnSpc>
                <a:spcPct val="100000"/>
              </a:lnSpc>
              <a:spcBef>
                <a:spcPts val="0"/>
              </a:spcBef>
              <a:spcAft>
                <a:spcPts val="0"/>
              </a:spcAft>
              <a:buClr>
                <a:srgbClr val="6C6463"/>
              </a:buClr>
              <a:buSzPts val="1100"/>
              <a:buChar char="○"/>
              <a:defRPr sz="1400"/>
            </a:lvl5pPr>
            <a:lvl6pPr marL="2743200" lvl="5" indent="-298450" algn="l">
              <a:lnSpc>
                <a:spcPct val="100000"/>
              </a:lnSpc>
              <a:spcBef>
                <a:spcPts val="0"/>
              </a:spcBef>
              <a:spcAft>
                <a:spcPts val="0"/>
              </a:spcAft>
              <a:buClr>
                <a:schemeClr val="dk1"/>
              </a:buClr>
              <a:buSzPts val="1100"/>
              <a:buChar char="■"/>
              <a:defRPr sz="1400"/>
            </a:lvl6pPr>
            <a:lvl7pPr marL="3200400" lvl="6" indent="-298450" algn="l">
              <a:lnSpc>
                <a:spcPct val="100000"/>
              </a:lnSpc>
              <a:spcBef>
                <a:spcPts val="0"/>
              </a:spcBef>
              <a:spcAft>
                <a:spcPts val="0"/>
              </a:spcAft>
              <a:buClr>
                <a:schemeClr val="dk1"/>
              </a:buClr>
              <a:buSzPts val="1100"/>
              <a:buChar char="●"/>
              <a:defRPr sz="1400"/>
            </a:lvl7pPr>
            <a:lvl8pPr marL="3657600" lvl="7" indent="-298450" algn="l">
              <a:lnSpc>
                <a:spcPct val="100000"/>
              </a:lnSpc>
              <a:spcBef>
                <a:spcPts val="0"/>
              </a:spcBef>
              <a:spcAft>
                <a:spcPts val="0"/>
              </a:spcAft>
              <a:buClr>
                <a:schemeClr val="dk1"/>
              </a:buClr>
              <a:buSzPts val="1100"/>
              <a:buChar char="○"/>
              <a:defRPr sz="1400"/>
            </a:lvl8pPr>
            <a:lvl9pPr marL="4114800" lvl="8" indent="-298450" algn="l">
              <a:lnSpc>
                <a:spcPct val="100000"/>
              </a:lnSpc>
              <a:spcBef>
                <a:spcPts val="0"/>
              </a:spcBef>
              <a:spcAft>
                <a:spcPts val="0"/>
              </a:spcAft>
              <a:buClr>
                <a:schemeClr val="dk1"/>
              </a:buClr>
              <a:buSzPts val="1100"/>
              <a:buChar char="■"/>
              <a:defRPr sz="1400"/>
            </a:lvl9pPr>
          </a:lstStyle>
          <a:p>
            <a:endParaRPr/>
          </a:p>
        </p:txBody>
      </p:sp>
      <p:sp>
        <p:nvSpPr>
          <p:cNvPr id="222" name="Google Shape;222;p26"/>
          <p:cNvSpPr txBox="1">
            <a:spLocks noGrp="1"/>
          </p:cNvSpPr>
          <p:nvPr>
            <p:ph type="body" idx="2"/>
          </p:nvPr>
        </p:nvSpPr>
        <p:spPr>
          <a:xfrm>
            <a:off x="3440857" y="1958050"/>
            <a:ext cx="2236800" cy="2618400"/>
          </a:xfrm>
          <a:prstGeom prst="rect">
            <a:avLst/>
          </a:prstGeom>
          <a:noFill/>
          <a:ln>
            <a:noFill/>
          </a:ln>
        </p:spPr>
        <p:txBody>
          <a:bodyPr spcFirstLastPara="1" wrap="square" lIns="68575" tIns="68575" rIns="68575" bIns="68575" anchor="ctr" anchorCtr="0">
            <a:noAutofit/>
          </a:bodyPr>
          <a:lstStyle>
            <a:lvl1pPr marL="457200" lvl="0" indent="-298450" algn="l">
              <a:lnSpc>
                <a:spcPct val="100000"/>
              </a:lnSpc>
              <a:spcBef>
                <a:spcPts val="0"/>
              </a:spcBef>
              <a:spcAft>
                <a:spcPts val="0"/>
              </a:spcAft>
              <a:buClr>
                <a:schemeClr val="dk1"/>
              </a:buClr>
              <a:buSzPts val="1100"/>
              <a:buChar char="●"/>
              <a:defRPr sz="1400"/>
            </a:lvl1pPr>
            <a:lvl2pPr marL="914400" lvl="1" indent="-298450" algn="l">
              <a:lnSpc>
                <a:spcPct val="100000"/>
              </a:lnSpc>
              <a:spcBef>
                <a:spcPts val="0"/>
              </a:spcBef>
              <a:spcAft>
                <a:spcPts val="0"/>
              </a:spcAft>
              <a:buClr>
                <a:schemeClr val="dk1"/>
              </a:buClr>
              <a:buSzPts val="1100"/>
              <a:buChar char="○"/>
              <a:defRPr sz="1400"/>
            </a:lvl2pPr>
            <a:lvl3pPr marL="1371600" lvl="2" indent="-298450" algn="l">
              <a:lnSpc>
                <a:spcPct val="100000"/>
              </a:lnSpc>
              <a:spcBef>
                <a:spcPts val="0"/>
              </a:spcBef>
              <a:spcAft>
                <a:spcPts val="0"/>
              </a:spcAft>
              <a:buClr>
                <a:srgbClr val="6C6463"/>
              </a:buClr>
              <a:buSzPts val="1100"/>
              <a:buChar char="■"/>
              <a:defRPr sz="1400"/>
            </a:lvl3pPr>
            <a:lvl4pPr marL="1828800" lvl="3" indent="-298450" algn="l">
              <a:lnSpc>
                <a:spcPct val="100000"/>
              </a:lnSpc>
              <a:spcBef>
                <a:spcPts val="0"/>
              </a:spcBef>
              <a:spcAft>
                <a:spcPts val="0"/>
              </a:spcAft>
              <a:buClr>
                <a:srgbClr val="6C6463"/>
              </a:buClr>
              <a:buSzPts val="1100"/>
              <a:buChar char="●"/>
              <a:defRPr sz="1400"/>
            </a:lvl4pPr>
            <a:lvl5pPr marL="2286000" lvl="4" indent="-298450" algn="l">
              <a:lnSpc>
                <a:spcPct val="100000"/>
              </a:lnSpc>
              <a:spcBef>
                <a:spcPts val="0"/>
              </a:spcBef>
              <a:spcAft>
                <a:spcPts val="0"/>
              </a:spcAft>
              <a:buClr>
                <a:srgbClr val="6C6463"/>
              </a:buClr>
              <a:buSzPts val="1100"/>
              <a:buChar char="○"/>
              <a:defRPr sz="1400"/>
            </a:lvl5pPr>
            <a:lvl6pPr marL="2743200" lvl="5" indent="-298450" algn="l">
              <a:lnSpc>
                <a:spcPct val="100000"/>
              </a:lnSpc>
              <a:spcBef>
                <a:spcPts val="0"/>
              </a:spcBef>
              <a:spcAft>
                <a:spcPts val="0"/>
              </a:spcAft>
              <a:buClr>
                <a:schemeClr val="dk1"/>
              </a:buClr>
              <a:buSzPts val="1100"/>
              <a:buChar char="■"/>
              <a:defRPr sz="1400"/>
            </a:lvl6pPr>
            <a:lvl7pPr marL="3200400" lvl="6" indent="-298450" algn="l">
              <a:lnSpc>
                <a:spcPct val="100000"/>
              </a:lnSpc>
              <a:spcBef>
                <a:spcPts val="0"/>
              </a:spcBef>
              <a:spcAft>
                <a:spcPts val="0"/>
              </a:spcAft>
              <a:buClr>
                <a:schemeClr val="dk1"/>
              </a:buClr>
              <a:buSzPts val="1100"/>
              <a:buChar char="●"/>
              <a:defRPr sz="1400"/>
            </a:lvl7pPr>
            <a:lvl8pPr marL="3657600" lvl="7" indent="-298450" algn="l">
              <a:lnSpc>
                <a:spcPct val="100000"/>
              </a:lnSpc>
              <a:spcBef>
                <a:spcPts val="0"/>
              </a:spcBef>
              <a:spcAft>
                <a:spcPts val="0"/>
              </a:spcAft>
              <a:buClr>
                <a:schemeClr val="dk1"/>
              </a:buClr>
              <a:buSzPts val="1100"/>
              <a:buChar char="○"/>
              <a:defRPr sz="1400"/>
            </a:lvl8pPr>
            <a:lvl9pPr marL="4114800" lvl="8" indent="-298450" algn="l">
              <a:lnSpc>
                <a:spcPct val="100000"/>
              </a:lnSpc>
              <a:spcBef>
                <a:spcPts val="0"/>
              </a:spcBef>
              <a:spcAft>
                <a:spcPts val="0"/>
              </a:spcAft>
              <a:buClr>
                <a:schemeClr val="dk1"/>
              </a:buClr>
              <a:buSzPts val="1100"/>
              <a:buChar char="■"/>
              <a:defRPr sz="1400"/>
            </a:lvl9pPr>
          </a:lstStyle>
          <a:p>
            <a:endParaRPr/>
          </a:p>
        </p:txBody>
      </p:sp>
      <p:sp>
        <p:nvSpPr>
          <p:cNvPr id="223" name="Google Shape;223;p26"/>
          <p:cNvSpPr/>
          <p:nvPr/>
        </p:nvSpPr>
        <p:spPr>
          <a:xfrm>
            <a:off x="6081700" y="764000"/>
            <a:ext cx="3615600" cy="36156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nvGrpSpPr>
          <p:cNvPr id="224" name="Google Shape;224;p26"/>
          <p:cNvGrpSpPr/>
          <p:nvPr/>
        </p:nvGrpSpPr>
        <p:grpSpPr>
          <a:xfrm>
            <a:off x="6514327" y="1198820"/>
            <a:ext cx="2750353" cy="2750353"/>
            <a:chOff x="-474900" y="321200"/>
            <a:chExt cx="2324700" cy="2324700"/>
          </a:xfrm>
        </p:grpSpPr>
        <p:sp>
          <p:nvSpPr>
            <p:cNvPr id="225" name="Google Shape;225;p26"/>
            <p:cNvSpPr/>
            <p:nvPr/>
          </p:nvSpPr>
          <p:spPr>
            <a:xfrm>
              <a:off x="-474900" y="321200"/>
              <a:ext cx="2324700" cy="23247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26" name="Google Shape;226;p26"/>
            <p:cNvSpPr/>
            <p:nvPr/>
          </p:nvSpPr>
          <p:spPr>
            <a:xfrm>
              <a:off x="120725" y="916825"/>
              <a:ext cx="1133400" cy="11334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27" name="Google Shape;227;p26"/>
            <p:cNvSpPr/>
            <p:nvPr/>
          </p:nvSpPr>
          <p:spPr>
            <a:xfrm>
              <a:off x="-137125" y="658975"/>
              <a:ext cx="1649100" cy="16491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
          <p:nvSpPr>
            <p:cNvPr id="228" name="Google Shape;228;p26"/>
            <p:cNvSpPr/>
            <p:nvPr/>
          </p:nvSpPr>
          <p:spPr>
            <a:xfrm>
              <a:off x="313650" y="1109750"/>
              <a:ext cx="747600" cy="747600"/>
            </a:xfrm>
            <a:prstGeom prst="ellipse">
              <a:avLst/>
            </a:prstGeom>
            <a:noFill/>
            <a:ln w="9525" cap="flat" cmpd="sng">
              <a:solidFill>
                <a:srgbClr val="C9DAF8"/>
              </a:solidFill>
              <a:prstDash val="solid"/>
              <a:round/>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grpSp>
      <p:sp>
        <p:nvSpPr>
          <p:cNvPr id="229" name="Google Shape;229;p26"/>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ill Sans"/>
              <a:buNone/>
            </a:pPr>
            <a:endParaRPr sz="1800" b="0" i="0" u="none" strike="noStrike" cap="none">
              <a:solidFill>
                <a:srgbClr val="FFFFFF"/>
              </a:solidFill>
              <a:latin typeface="Cabin"/>
              <a:ea typeface="Cabin"/>
              <a:cs typeface="Cabin"/>
              <a:sym typeface="Cabin"/>
            </a:endParaRPr>
          </a:p>
        </p:txBody>
      </p:sp>
      <p:sp>
        <p:nvSpPr>
          <p:cNvPr id="230" name="Google Shape;230;p26"/>
          <p:cNvSpPr/>
          <p:nvPr/>
        </p:nvSpPr>
        <p:spPr>
          <a:xfrm>
            <a:off x="7607525" y="2292025"/>
            <a:ext cx="564000" cy="564000"/>
          </a:xfrm>
          <a:prstGeom prst="ellipse">
            <a:avLst/>
          </a:prstGeom>
          <a:noFill/>
          <a:ln w="9525" cap="flat" cmpd="sng">
            <a:solidFill>
              <a:srgbClr val="C9DAF8"/>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Gill Sans"/>
              <a:buNone/>
            </a:pPr>
            <a:endParaRPr sz="18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1" type="blank">
  <p:cSld name="BLANK">
    <p:spTree>
      <p:nvGrpSpPr>
        <p:cNvPr id="1" name="Shape 231"/>
        <p:cNvGrpSpPr/>
        <p:nvPr/>
      </p:nvGrpSpPr>
      <p:grpSpPr>
        <a:xfrm>
          <a:off x="0" y="0"/>
          <a:ext cx="0" cy="0"/>
          <a:chOff x="0" y="0"/>
          <a:chExt cx="0" cy="0"/>
        </a:xfrm>
      </p:grpSpPr>
      <p:sp>
        <p:nvSpPr>
          <p:cNvPr id="232" name="Google Shape;232;p27"/>
          <p:cNvSpPr txBox="1">
            <a:spLocks noGrp="1"/>
          </p:cNvSpPr>
          <p:nvPr>
            <p:ph type="ftr" idx="11"/>
          </p:nvPr>
        </p:nvSpPr>
        <p:spPr>
          <a:xfrm>
            <a:off x="7420565" y="4837628"/>
            <a:ext cx="12465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3" name="Google Shape;233;p27"/>
          <p:cNvSpPr txBox="1">
            <a:spLocks noGrp="1"/>
          </p:cNvSpPr>
          <p:nvPr>
            <p:ph type="sldNum" idx="12"/>
          </p:nvPr>
        </p:nvSpPr>
        <p:spPr>
          <a:xfrm>
            <a:off x="6918371" y="4837628"/>
            <a:ext cx="2057400" cy="161700"/>
          </a:xfrm>
          <a:prstGeom prst="rect">
            <a:avLst/>
          </a:prstGeom>
          <a:noFill/>
          <a:ln>
            <a:noFill/>
          </a:ln>
        </p:spPr>
        <p:txBody>
          <a:bodyPr spcFirstLastPara="1" wrap="square" lIns="68575" tIns="34275" rIns="68575" bIns="34275"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234" name="Google Shape;234;p27"/>
          <p:cNvCxnSpPr/>
          <p:nvPr/>
        </p:nvCxnSpPr>
        <p:spPr>
          <a:xfrm>
            <a:off x="8686074" y="4894463"/>
            <a:ext cx="0" cy="1038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35"/>
        <p:cNvGrpSpPr/>
        <p:nvPr/>
      </p:nvGrpSpPr>
      <p:grpSpPr>
        <a:xfrm>
          <a:off x="0" y="0"/>
          <a:ext cx="0" cy="0"/>
          <a:chOff x="0" y="0"/>
          <a:chExt cx="0" cy="0"/>
        </a:xfrm>
      </p:grpSpPr>
      <p:sp>
        <p:nvSpPr>
          <p:cNvPr id="236" name="Google Shape;236;p28"/>
          <p:cNvSpPr txBox="1">
            <a:spLocks noGrp="1"/>
          </p:cNvSpPr>
          <p:nvPr>
            <p:ph type="title"/>
          </p:nvPr>
        </p:nvSpPr>
        <p:spPr>
          <a:xfrm>
            <a:off x="251102" y="251105"/>
            <a:ext cx="8641500" cy="2364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7" name="Google Shape;237;p28"/>
          <p:cNvSpPr txBox="1">
            <a:spLocks noGrp="1"/>
          </p:cNvSpPr>
          <p:nvPr>
            <p:ph type="ftr" idx="11"/>
          </p:nvPr>
        </p:nvSpPr>
        <p:spPr>
          <a:xfrm>
            <a:off x="1494237" y="4990561"/>
            <a:ext cx="5432100" cy="105900"/>
          </a:xfrm>
          <a:prstGeom prst="rect">
            <a:avLst/>
          </a:prstGeom>
          <a:noFill/>
          <a:ln>
            <a:noFill/>
          </a:ln>
        </p:spPr>
        <p:txBody>
          <a:bodyPr spcFirstLastPara="1" wrap="square" lIns="68575" tIns="34275" rIns="68575" bIns="34275" anchor="t" anchorCtr="0">
            <a:spAutoFit/>
          </a:bodyPr>
          <a:lstStyle>
            <a:lvl1pPr marR="0" lvl="0"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SzPts val="1100"/>
              <a:buNone/>
              <a:defRPr sz="1100" b="0" i="0" u="none" strike="noStrike" cap="none">
                <a:solidFill>
                  <a:srgbClr val="000000"/>
                </a:solidFill>
                <a:latin typeface="Arial"/>
                <a:ea typeface="Arial"/>
                <a:cs typeface="Arial"/>
                <a:sym typeface="Arial"/>
              </a:defRPr>
            </a:lvl9pPr>
          </a:lstStyle>
          <a:p>
            <a:endParaRPr/>
          </a:p>
        </p:txBody>
      </p:sp>
      <p:sp>
        <p:nvSpPr>
          <p:cNvPr id="238" name="Google Shape;238;p28"/>
          <p:cNvSpPr txBox="1">
            <a:spLocks noGrp="1"/>
          </p:cNvSpPr>
          <p:nvPr>
            <p:ph type="sldNum" idx="12"/>
          </p:nvPr>
        </p:nvSpPr>
        <p:spPr>
          <a:xfrm>
            <a:off x="8408906" y="4990561"/>
            <a:ext cx="483900" cy="1617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39" name="Google Shape;239;p28"/>
          <p:cNvSpPr txBox="1">
            <a:spLocks noGrp="1"/>
          </p:cNvSpPr>
          <p:nvPr>
            <p:ph type="body" idx="1"/>
          </p:nvPr>
        </p:nvSpPr>
        <p:spPr>
          <a:xfrm>
            <a:off x="251222" y="486260"/>
            <a:ext cx="8641500" cy="2463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SzPts val="1700"/>
              <a:buFont typeface="Arial"/>
              <a:buNone/>
              <a:defRPr/>
            </a:lvl1pPr>
            <a:lvl2pPr marL="914400" lvl="1" indent="-317500" algn="l">
              <a:lnSpc>
                <a:spcPct val="100000"/>
              </a:lnSpc>
              <a:spcBef>
                <a:spcPts val="900"/>
              </a:spcBef>
              <a:spcAft>
                <a:spcPts val="0"/>
              </a:spcAft>
              <a:buSzPts val="1400"/>
              <a:buChar char="–"/>
              <a:defRPr/>
            </a:lvl2pPr>
            <a:lvl3pPr marL="1371600" lvl="2" indent="-317500" algn="l">
              <a:lnSpc>
                <a:spcPct val="100000"/>
              </a:lnSpc>
              <a:spcBef>
                <a:spcPts val="900"/>
              </a:spcBef>
              <a:spcAft>
                <a:spcPts val="0"/>
              </a:spcAft>
              <a:buSzPts val="1400"/>
              <a:buChar char="•"/>
              <a:defRPr/>
            </a:lvl3pPr>
            <a:lvl4pPr marL="1828800" lvl="3" indent="-317500" algn="l">
              <a:lnSpc>
                <a:spcPct val="100000"/>
              </a:lnSpc>
              <a:spcBef>
                <a:spcPts val="900"/>
              </a:spcBef>
              <a:spcAft>
                <a:spcPts val="0"/>
              </a:spcAft>
              <a:buSzPts val="1400"/>
              <a:buChar char="–"/>
              <a:defRPr/>
            </a:lvl4pPr>
            <a:lvl5pPr marL="2286000" lvl="4" indent="-317500" algn="l">
              <a:lnSpc>
                <a:spcPct val="100000"/>
              </a:lnSpc>
              <a:spcBef>
                <a:spcPts val="900"/>
              </a:spcBef>
              <a:spcAft>
                <a:spcPts val="0"/>
              </a:spcAft>
              <a:buSzPts val="1400"/>
              <a:buChar char="»"/>
              <a:defRPr/>
            </a:lvl5pPr>
            <a:lvl6pPr marL="2743200" lvl="5" indent="-317500" algn="l">
              <a:lnSpc>
                <a:spcPct val="90000"/>
              </a:lnSpc>
              <a:spcBef>
                <a:spcPts val="9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246"/>
        <p:cNvGrpSpPr/>
        <p:nvPr/>
      </p:nvGrpSpPr>
      <p:grpSpPr>
        <a:xfrm>
          <a:off x="0" y="0"/>
          <a:ext cx="0" cy="0"/>
          <a:chOff x="0" y="0"/>
          <a:chExt cx="0" cy="0"/>
        </a:xfrm>
      </p:grpSpPr>
      <p:sp>
        <p:nvSpPr>
          <p:cNvPr id="247" name="Google Shape;247;p30"/>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248" name="Google Shape;248;p30"/>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249" name="Google Shape;249;p30"/>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250" name="Google Shape;250;p30"/>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
        <p:nvSpPr>
          <p:cNvPr id="251" name="Google Shape;251;p30"/>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252"/>
        <p:cNvGrpSpPr/>
        <p:nvPr/>
      </p:nvGrpSpPr>
      <p:grpSpPr>
        <a:xfrm>
          <a:off x="0" y="0"/>
          <a:ext cx="0" cy="0"/>
          <a:chOff x="0" y="0"/>
          <a:chExt cx="0" cy="0"/>
        </a:xfrm>
      </p:grpSpPr>
      <p:sp>
        <p:nvSpPr>
          <p:cNvPr id="253" name="Google Shape;253;p31"/>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254" name="Google Shape;254;p31"/>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255" name="Google Shape;255;p31"/>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6" name="Google Shape;256;p31"/>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57" name="Google Shape;257;p31"/>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8" name="Google Shape;258;p31"/>
          <p:cNvSpPr txBox="1">
            <a:spLocks noGrp="1"/>
          </p:cNvSpPr>
          <p:nvPr>
            <p:ph type="body" idx="1"/>
          </p:nvPr>
        </p:nvSpPr>
        <p:spPr>
          <a:xfrm>
            <a:off x="800099" y="1608920"/>
            <a:ext cx="1456800" cy="1926900"/>
          </a:xfrm>
          <a:prstGeom prst="rect">
            <a:avLst/>
          </a:prstGeom>
          <a:noFill/>
          <a:ln w="9525" cap="flat" cmpd="sng">
            <a:solidFill>
              <a:srgbClr val="212721"/>
            </a:solidFill>
            <a:prstDash val="solid"/>
            <a:round/>
            <a:headEnd type="none" w="sm" len="sm"/>
            <a:tailEnd type="none" w="sm" len="sm"/>
          </a:ln>
        </p:spPr>
        <p:txBody>
          <a:bodyPr spcFirstLastPara="1" wrap="square" lIns="108000" tIns="685800" rIns="108000" bIns="34275" anchor="t" anchorCtr="0">
            <a:noAutofit/>
          </a:bodyPr>
          <a:lstStyle>
            <a:lvl1pPr marL="457200" lvl="0" indent="-228600" algn="ctr">
              <a:lnSpc>
                <a:spcPct val="100000"/>
              </a:lnSpc>
              <a:spcBef>
                <a:spcPts val="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9" name="Google Shape;259;p31"/>
          <p:cNvSpPr>
            <a:spLocks noGrp="1"/>
          </p:cNvSpPr>
          <p:nvPr>
            <p:ph type="pic" idx="2"/>
          </p:nvPr>
        </p:nvSpPr>
        <p:spPr>
          <a:xfrm>
            <a:off x="1349418" y="1812731"/>
            <a:ext cx="363900" cy="363000"/>
          </a:xfrm>
          <a:prstGeom prst="rect">
            <a:avLst/>
          </a:prstGeom>
          <a:noFill/>
          <a:ln>
            <a:noFill/>
          </a:ln>
        </p:spPr>
      </p:sp>
      <p:sp>
        <p:nvSpPr>
          <p:cNvPr id="260" name="Google Shape;260;p31"/>
          <p:cNvSpPr txBox="1">
            <a:spLocks noGrp="1"/>
          </p:cNvSpPr>
          <p:nvPr>
            <p:ph type="body" idx="3"/>
          </p:nvPr>
        </p:nvSpPr>
        <p:spPr>
          <a:xfrm>
            <a:off x="2720354" y="1608272"/>
            <a:ext cx="1456800" cy="1926900"/>
          </a:xfrm>
          <a:prstGeom prst="rect">
            <a:avLst/>
          </a:prstGeom>
          <a:noFill/>
          <a:ln w="9525" cap="flat" cmpd="sng">
            <a:solidFill>
              <a:srgbClr val="212721"/>
            </a:solidFill>
            <a:prstDash val="solid"/>
            <a:round/>
            <a:headEnd type="none" w="sm" len="sm"/>
            <a:tailEnd type="none" w="sm" len="sm"/>
          </a:ln>
        </p:spPr>
        <p:txBody>
          <a:bodyPr spcFirstLastPara="1" wrap="square" lIns="108000" tIns="685800" rIns="108000" bIns="34275" anchor="t" anchorCtr="0">
            <a:noAutofit/>
          </a:bodyPr>
          <a:lstStyle>
            <a:lvl1pPr marL="457200" lvl="0" indent="-228600" algn="ctr">
              <a:lnSpc>
                <a:spcPct val="100000"/>
              </a:lnSpc>
              <a:spcBef>
                <a:spcPts val="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1" name="Google Shape;261;p31"/>
          <p:cNvSpPr>
            <a:spLocks noGrp="1"/>
          </p:cNvSpPr>
          <p:nvPr>
            <p:ph type="pic" idx="4"/>
          </p:nvPr>
        </p:nvSpPr>
        <p:spPr>
          <a:xfrm>
            <a:off x="3269673" y="1812083"/>
            <a:ext cx="363900" cy="363000"/>
          </a:xfrm>
          <a:prstGeom prst="rect">
            <a:avLst/>
          </a:prstGeom>
          <a:noFill/>
          <a:ln>
            <a:noFill/>
          </a:ln>
        </p:spPr>
      </p:sp>
      <p:sp>
        <p:nvSpPr>
          <p:cNvPr id="262" name="Google Shape;262;p31"/>
          <p:cNvSpPr txBox="1">
            <a:spLocks noGrp="1"/>
          </p:cNvSpPr>
          <p:nvPr>
            <p:ph type="body" idx="5"/>
          </p:nvPr>
        </p:nvSpPr>
        <p:spPr>
          <a:xfrm>
            <a:off x="4640609" y="1607624"/>
            <a:ext cx="1456800" cy="1926900"/>
          </a:xfrm>
          <a:prstGeom prst="rect">
            <a:avLst/>
          </a:prstGeom>
          <a:noFill/>
          <a:ln w="9525" cap="flat" cmpd="sng">
            <a:solidFill>
              <a:srgbClr val="212721"/>
            </a:solidFill>
            <a:prstDash val="solid"/>
            <a:round/>
            <a:headEnd type="none" w="sm" len="sm"/>
            <a:tailEnd type="none" w="sm" len="sm"/>
          </a:ln>
        </p:spPr>
        <p:txBody>
          <a:bodyPr spcFirstLastPara="1" wrap="square" lIns="108000" tIns="685800" rIns="108000" bIns="34275" anchor="t" anchorCtr="0">
            <a:noAutofit/>
          </a:bodyPr>
          <a:lstStyle>
            <a:lvl1pPr marL="457200" lvl="0" indent="-228600" algn="ctr">
              <a:lnSpc>
                <a:spcPct val="100000"/>
              </a:lnSpc>
              <a:spcBef>
                <a:spcPts val="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3" name="Google Shape;263;p31"/>
          <p:cNvSpPr>
            <a:spLocks noGrp="1"/>
          </p:cNvSpPr>
          <p:nvPr>
            <p:ph type="pic" idx="6"/>
          </p:nvPr>
        </p:nvSpPr>
        <p:spPr>
          <a:xfrm>
            <a:off x="5189928" y="1811435"/>
            <a:ext cx="363900" cy="363000"/>
          </a:xfrm>
          <a:prstGeom prst="rect">
            <a:avLst/>
          </a:prstGeom>
          <a:noFill/>
          <a:ln>
            <a:noFill/>
          </a:ln>
        </p:spPr>
      </p:sp>
      <p:sp>
        <p:nvSpPr>
          <p:cNvPr id="264" name="Google Shape;264;p31"/>
          <p:cNvSpPr txBox="1">
            <a:spLocks noGrp="1"/>
          </p:cNvSpPr>
          <p:nvPr>
            <p:ph type="body" idx="7"/>
          </p:nvPr>
        </p:nvSpPr>
        <p:spPr>
          <a:xfrm>
            <a:off x="6560864" y="1606976"/>
            <a:ext cx="1456800" cy="1926900"/>
          </a:xfrm>
          <a:prstGeom prst="rect">
            <a:avLst/>
          </a:prstGeom>
          <a:noFill/>
          <a:ln w="9525" cap="flat" cmpd="sng">
            <a:solidFill>
              <a:srgbClr val="212721"/>
            </a:solidFill>
            <a:prstDash val="solid"/>
            <a:round/>
            <a:headEnd type="none" w="sm" len="sm"/>
            <a:tailEnd type="none" w="sm" len="sm"/>
          </a:ln>
        </p:spPr>
        <p:txBody>
          <a:bodyPr spcFirstLastPara="1" wrap="square" lIns="108000" tIns="685800" rIns="108000" bIns="34275" anchor="t" anchorCtr="0">
            <a:noAutofit/>
          </a:bodyPr>
          <a:lstStyle>
            <a:lvl1pPr marL="457200" lvl="0" indent="-228600" algn="ctr">
              <a:lnSpc>
                <a:spcPct val="100000"/>
              </a:lnSpc>
              <a:spcBef>
                <a:spcPts val="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5" name="Google Shape;265;p31"/>
          <p:cNvSpPr>
            <a:spLocks noGrp="1"/>
          </p:cNvSpPr>
          <p:nvPr>
            <p:ph type="pic" idx="8"/>
          </p:nvPr>
        </p:nvSpPr>
        <p:spPr>
          <a:xfrm>
            <a:off x="7110183" y="1810787"/>
            <a:ext cx="363900" cy="363000"/>
          </a:xfrm>
          <a:prstGeom prst="rect">
            <a:avLst/>
          </a:prstGeom>
          <a:noFill/>
          <a:ln>
            <a:noFill/>
          </a:ln>
        </p:spPr>
      </p:sp>
      <p:sp>
        <p:nvSpPr>
          <p:cNvPr id="266" name="Google Shape;266;p31"/>
          <p:cNvSpPr>
            <a:spLocks noGrp="1"/>
          </p:cNvSpPr>
          <p:nvPr>
            <p:ph type="body" idx="9"/>
          </p:nvPr>
        </p:nvSpPr>
        <p:spPr>
          <a:xfrm rot="5400000">
            <a:off x="2385210" y="2427384"/>
            <a:ext cx="213300" cy="183600"/>
          </a:xfrm>
          <a:prstGeom prst="triangle">
            <a:avLst>
              <a:gd name="adj" fmla="val 50000"/>
            </a:avLst>
          </a:prstGeom>
          <a:solidFill>
            <a:srgbClr val="BA0C2F"/>
          </a:solidFill>
          <a:ln>
            <a:noFill/>
          </a:ln>
        </p:spPr>
        <p:txBody>
          <a:bodyPr spcFirstLastPara="1" wrap="square" lIns="108000" tIns="685800" rIns="108000" bIns="34275" anchor="t" anchorCtr="0">
            <a:noAutofit/>
          </a:bodyPr>
          <a:lstStyle>
            <a:lvl1pPr marL="457200" lvl="0" indent="-228600" algn="ctr">
              <a:lnSpc>
                <a:spcPct val="100000"/>
              </a:lnSpc>
              <a:spcBef>
                <a:spcPts val="50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7" name="Google Shape;267;p31"/>
          <p:cNvSpPr>
            <a:spLocks noGrp="1"/>
          </p:cNvSpPr>
          <p:nvPr>
            <p:ph type="body" idx="13"/>
          </p:nvPr>
        </p:nvSpPr>
        <p:spPr>
          <a:xfrm rot="5400000">
            <a:off x="4309360" y="2426927"/>
            <a:ext cx="213300" cy="183600"/>
          </a:xfrm>
          <a:prstGeom prst="triangle">
            <a:avLst>
              <a:gd name="adj" fmla="val 50000"/>
            </a:avLst>
          </a:prstGeom>
          <a:solidFill>
            <a:srgbClr val="BA0C2F"/>
          </a:solidFill>
          <a:ln>
            <a:noFill/>
          </a:ln>
        </p:spPr>
        <p:txBody>
          <a:bodyPr spcFirstLastPara="1" wrap="square" lIns="108000" tIns="685800" rIns="108000" bIns="34275" anchor="t" anchorCtr="0">
            <a:noAutofit/>
          </a:bodyPr>
          <a:lstStyle>
            <a:lvl1pPr marL="457200" lvl="0" indent="-228600" algn="ctr">
              <a:lnSpc>
                <a:spcPct val="100000"/>
              </a:lnSpc>
              <a:spcBef>
                <a:spcPts val="50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8" name="Google Shape;268;p31"/>
          <p:cNvSpPr>
            <a:spLocks noGrp="1"/>
          </p:cNvSpPr>
          <p:nvPr>
            <p:ph type="body" idx="14"/>
          </p:nvPr>
        </p:nvSpPr>
        <p:spPr>
          <a:xfrm rot="5400000">
            <a:off x="6233510" y="2426471"/>
            <a:ext cx="213300" cy="183600"/>
          </a:xfrm>
          <a:prstGeom prst="triangle">
            <a:avLst>
              <a:gd name="adj" fmla="val 50000"/>
            </a:avLst>
          </a:prstGeom>
          <a:solidFill>
            <a:srgbClr val="BA0C2F"/>
          </a:solidFill>
          <a:ln>
            <a:noFill/>
          </a:ln>
        </p:spPr>
        <p:txBody>
          <a:bodyPr spcFirstLastPara="1" wrap="square" lIns="108000" tIns="685800" rIns="108000" bIns="34275" anchor="t" anchorCtr="0">
            <a:noAutofit/>
          </a:bodyPr>
          <a:lstStyle>
            <a:lvl1pPr marL="457200" lvl="0" indent="-228600" algn="ctr">
              <a:lnSpc>
                <a:spcPct val="100000"/>
              </a:lnSpc>
              <a:spcBef>
                <a:spcPts val="50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269" name="Google Shape;269;p31"/>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l="15321" r="24821"/>
          <a:stretch/>
        </p:blipFill>
        <p:spPr>
          <a:xfrm flipH="1">
            <a:off x="-1" y="1754971"/>
            <a:ext cx="9144000" cy="3394975"/>
          </a:xfrm>
          <a:prstGeom prst="rect">
            <a:avLst/>
          </a:prstGeom>
          <a:noFill/>
          <a:ln>
            <a:noFill/>
          </a:ln>
        </p:spPr>
      </p:pic>
      <p:pic>
        <p:nvPicPr>
          <p:cNvPr id="29" name="Google Shape;29;p4"/>
          <p:cNvPicPr preferRelativeResize="0"/>
          <p:nvPr/>
        </p:nvPicPr>
        <p:blipFill rotWithShape="1">
          <a:blip r:embed="rId3">
            <a:alphaModFix/>
          </a:blip>
          <a:srcRect l="66831" b="7782"/>
          <a:stretch/>
        </p:blipFill>
        <p:spPr>
          <a:xfrm rot="10057864" flipH="1">
            <a:off x="153953" y="-490635"/>
            <a:ext cx="4183627" cy="2584665"/>
          </a:xfrm>
          <a:prstGeom prst="rect">
            <a:avLst/>
          </a:prstGeom>
          <a:noFill/>
          <a:ln>
            <a:noFill/>
          </a:ln>
        </p:spPr>
      </p:pic>
      <p:sp>
        <p:nvSpPr>
          <p:cNvPr id="30" name="Google Shape;30;p4"/>
          <p:cNvSpPr/>
          <p:nvPr/>
        </p:nvSpPr>
        <p:spPr>
          <a:xfrm>
            <a:off x="5056968" y="19927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1" name="Google Shape;31;p4"/>
          <p:cNvSpPr/>
          <p:nvPr/>
        </p:nvSpPr>
        <p:spPr>
          <a:xfrm>
            <a:off x="404209" y="2571750"/>
            <a:ext cx="326100" cy="3261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2" name="Google Shape;32;p4"/>
          <p:cNvSpPr/>
          <p:nvPr/>
        </p:nvSpPr>
        <p:spPr>
          <a:xfrm>
            <a:off x="2086286" y="3142932"/>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3" name="Google Shape;33;p4"/>
          <p:cNvSpPr txBox="1">
            <a:spLocks noGrp="1"/>
          </p:cNvSpPr>
          <p:nvPr>
            <p:ph type="title"/>
          </p:nvPr>
        </p:nvSpPr>
        <p:spPr>
          <a:xfrm>
            <a:off x="628650" y="273844"/>
            <a:ext cx="7886700" cy="643200"/>
          </a:xfrm>
          <a:prstGeom prst="rect">
            <a:avLst/>
          </a:prstGeom>
          <a:noFill/>
          <a:ln>
            <a:noFill/>
          </a:ln>
        </p:spPr>
        <p:txBody>
          <a:bodyPr spcFirstLastPara="1" wrap="square" lIns="68575" tIns="34275" rIns="68575" bIns="34275" anchor="b" anchorCtr="0">
            <a:normAutofit/>
          </a:bodyPr>
          <a:lstStyle>
            <a:lvl1pPr lvl="0" algn="ctr">
              <a:lnSpc>
                <a:spcPct val="100000"/>
              </a:lnSpc>
              <a:spcBef>
                <a:spcPts val="0"/>
              </a:spcBef>
              <a:spcAft>
                <a:spcPts val="0"/>
              </a:spcAft>
              <a:buClr>
                <a:schemeClr val="accent2"/>
              </a:buClr>
              <a:buSzPts val="2700"/>
              <a:buFont typeface="Gill Sans"/>
              <a:buNone/>
              <a:defRPr sz="2700" b="1">
                <a:solidFill>
                  <a:schemeClr val="accent2"/>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 name="Google Shape;34;p4"/>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Skill Session1B: Adaptive Leadership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270"/>
        <p:cNvGrpSpPr/>
        <p:nvPr/>
      </p:nvGrpSpPr>
      <p:grpSpPr>
        <a:xfrm>
          <a:off x="0" y="0"/>
          <a:ext cx="0" cy="0"/>
          <a:chOff x="0" y="0"/>
          <a:chExt cx="0" cy="0"/>
        </a:xfrm>
      </p:grpSpPr>
      <p:sp>
        <p:nvSpPr>
          <p:cNvPr id="271" name="Google Shape;271;p32"/>
          <p:cNvSpPr/>
          <p:nvPr/>
        </p:nvSpPr>
        <p:spPr>
          <a:xfrm>
            <a:off x="0" y="0"/>
            <a:ext cx="233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grpSp>
        <p:nvGrpSpPr>
          <p:cNvPr id="272" name="Google Shape;272;p32"/>
          <p:cNvGrpSpPr/>
          <p:nvPr/>
        </p:nvGrpSpPr>
        <p:grpSpPr>
          <a:xfrm>
            <a:off x="0" y="-792133"/>
            <a:ext cx="9672920" cy="5935633"/>
            <a:chOff x="0" y="-1056177"/>
            <a:chExt cx="12897226" cy="7914177"/>
          </a:xfrm>
        </p:grpSpPr>
        <p:pic>
          <p:nvPicPr>
            <p:cNvPr id="273" name="Google Shape;273;p32"/>
            <p:cNvPicPr preferRelativeResize="0"/>
            <p:nvPr/>
          </p:nvPicPr>
          <p:blipFill rotWithShape="1">
            <a:blip r:embed="rId2">
              <a:alphaModFix/>
            </a:blip>
            <a:srcRect l="66592" b="12225"/>
            <a:stretch/>
          </p:blipFill>
          <p:spPr>
            <a:xfrm rot="-10055723">
              <a:off x="6987126" y="-490535"/>
              <a:ext cx="5623123" cy="3282965"/>
            </a:xfrm>
            <a:custGeom>
              <a:avLst/>
              <a:gdLst/>
              <a:ahLst/>
              <a:cxnLst/>
              <a:rect l="l" t="t" r="r" b="b"/>
              <a:pathLst>
                <a:path w="5618262" h="3280127" extrusionOk="0">
                  <a:moveTo>
                    <a:pt x="5618262" y="2205809"/>
                  </a:moveTo>
                  <a:lnTo>
                    <a:pt x="719319" y="3280127"/>
                  </a:lnTo>
                  <a:lnTo>
                    <a:pt x="0" y="0"/>
                  </a:lnTo>
                  <a:lnTo>
                    <a:pt x="5618262" y="0"/>
                  </a:lnTo>
                  <a:close/>
                </a:path>
              </a:pathLst>
            </a:custGeom>
            <a:noFill/>
            <a:ln>
              <a:noFill/>
            </a:ln>
          </p:spPr>
        </p:pic>
        <p:pic>
          <p:nvPicPr>
            <p:cNvPr id="274" name="Google Shape;274;p32"/>
            <p:cNvPicPr preferRelativeResize="0"/>
            <p:nvPr/>
          </p:nvPicPr>
          <p:blipFill rotWithShape="1">
            <a:blip r:embed="rId3">
              <a:alphaModFix/>
            </a:blip>
            <a:srcRect l="15322" r="24826"/>
            <a:stretch/>
          </p:blipFill>
          <p:spPr>
            <a:xfrm flipH="1">
              <a:off x="0" y="2331366"/>
              <a:ext cx="12192001" cy="4526634"/>
            </a:xfrm>
            <a:custGeom>
              <a:avLst/>
              <a:gdLst/>
              <a:ahLst/>
              <a:cxnLst/>
              <a:rect l="l" t="t" r="r" b="b"/>
              <a:pathLst>
                <a:path w="12192001" h="4526634" extrusionOk="0">
                  <a:moveTo>
                    <a:pt x="12192001" y="0"/>
                  </a:moveTo>
                  <a:lnTo>
                    <a:pt x="0" y="0"/>
                  </a:lnTo>
                  <a:lnTo>
                    <a:pt x="0" y="4526634"/>
                  </a:lnTo>
                  <a:lnTo>
                    <a:pt x="12192001" y="4526634"/>
                  </a:lnTo>
                  <a:close/>
                </a:path>
              </a:pathLst>
            </a:custGeom>
            <a:noFill/>
            <a:ln>
              <a:noFill/>
            </a:ln>
          </p:spPr>
        </p:pic>
        <p:sp>
          <p:nvSpPr>
            <p:cNvPr id="275" name="Google Shape;275;p32"/>
            <p:cNvSpPr/>
            <p:nvPr/>
          </p:nvSpPr>
          <p:spPr>
            <a:xfrm>
              <a:off x="6742624" y="265702"/>
              <a:ext cx="162000" cy="1620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276" name="Google Shape;276;p32"/>
            <p:cNvSpPr/>
            <p:nvPr/>
          </p:nvSpPr>
          <p:spPr>
            <a:xfrm>
              <a:off x="538945" y="3429000"/>
              <a:ext cx="434700" cy="434700"/>
            </a:xfrm>
            <a:prstGeom prst="ellipse">
              <a:avLst/>
            </a:pr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277" name="Google Shape;277;p32"/>
            <p:cNvSpPr/>
            <p:nvPr/>
          </p:nvSpPr>
          <p:spPr>
            <a:xfrm>
              <a:off x="9507595" y="1011447"/>
              <a:ext cx="357000" cy="357000"/>
            </a:xfrm>
            <a:prstGeom prst="ellipse">
              <a:avLst/>
            </a:pr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278" name="Google Shape;278;p32"/>
            <p:cNvSpPr/>
            <p:nvPr/>
          </p:nvSpPr>
          <p:spPr>
            <a:xfrm>
              <a:off x="2781715" y="4190576"/>
              <a:ext cx="162000" cy="1620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grpSp>
      <p:sp>
        <p:nvSpPr>
          <p:cNvPr id="279" name="Google Shape;279;p32"/>
          <p:cNvSpPr>
            <a:spLocks noGrp="1"/>
          </p:cNvSpPr>
          <p:nvPr>
            <p:ph type="pic" idx="2"/>
          </p:nvPr>
        </p:nvSpPr>
        <p:spPr>
          <a:xfrm>
            <a:off x="3550552" y="1041154"/>
            <a:ext cx="5256300" cy="3363000"/>
          </a:xfrm>
          <a:prstGeom prst="rect">
            <a:avLst/>
          </a:prstGeom>
          <a:noFill/>
          <a:ln>
            <a:noFill/>
          </a:ln>
        </p:spPr>
      </p:sp>
      <p:sp>
        <p:nvSpPr>
          <p:cNvPr id="280" name="Google Shape;280;p32"/>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1" name="Google Shape;281;p32"/>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82" name="Google Shape;282;p32"/>
          <p:cNvSpPr txBox="1">
            <a:spLocks noGrp="1"/>
          </p:cNvSpPr>
          <p:nvPr>
            <p:ph type="title"/>
          </p:nvPr>
        </p:nvSpPr>
        <p:spPr>
          <a:xfrm>
            <a:off x="1110100" y="1630565"/>
            <a:ext cx="2880600" cy="9945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rgbClr val="0268B9"/>
              </a:buClr>
              <a:buSzPts val="3000"/>
              <a:buFont typeface="Gill Sans"/>
              <a:buNone/>
              <a:defRPr sz="30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83" name="Google Shape;283;p32"/>
          <p:cNvSpPr txBox="1">
            <a:spLocks noGrp="1"/>
          </p:cNvSpPr>
          <p:nvPr>
            <p:ph type="body" idx="1"/>
          </p:nvPr>
        </p:nvSpPr>
        <p:spPr>
          <a:xfrm>
            <a:off x="1110100" y="2918611"/>
            <a:ext cx="2881500" cy="3018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500"/>
              <a:buNone/>
              <a:defRPr sz="15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284" name="Google Shape;284;p32"/>
          <p:cNvCxnSpPr/>
          <p:nvPr/>
        </p:nvCxnSpPr>
        <p:spPr>
          <a:xfrm rot="10800000">
            <a:off x="1222036" y="2686580"/>
            <a:ext cx="633000" cy="0"/>
          </a:xfrm>
          <a:prstGeom prst="straightConnector1">
            <a:avLst/>
          </a:prstGeom>
          <a:noFill/>
          <a:ln w="57150" cap="rnd" cmpd="sng">
            <a:solidFill>
              <a:srgbClr val="A4C2E8"/>
            </a:solidFill>
            <a:prstDash val="solid"/>
            <a:miter lim="800000"/>
            <a:headEnd type="none" w="sm" len="sm"/>
            <a:tailEnd type="none" w="sm" len="sm"/>
          </a:ln>
        </p:spPr>
      </p:cxnSp>
      <p:sp>
        <p:nvSpPr>
          <p:cNvPr id="285" name="Google Shape;285;p32"/>
          <p:cNvSpPr txBox="1">
            <a:spLocks noGrp="1"/>
          </p:cNvSpPr>
          <p:nvPr>
            <p:ph type="body" idx="3"/>
          </p:nvPr>
        </p:nvSpPr>
        <p:spPr>
          <a:xfrm>
            <a:off x="1206518" y="372945"/>
            <a:ext cx="1001400" cy="294900"/>
          </a:xfrm>
          <a:prstGeom prst="rect">
            <a:avLst/>
          </a:prstGeom>
          <a:blipFill rotWithShape="1">
            <a:blip r:embed="rId4">
              <a:alphaModFix/>
            </a:blip>
            <a:stretch>
              <a:fillRect/>
            </a:stretch>
          </a:blip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500"/>
              <a:buNone/>
              <a:defRPr sz="15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286" name="Google Shape;286;p32"/>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287"/>
        <p:cNvGrpSpPr/>
        <p:nvPr/>
      </p:nvGrpSpPr>
      <p:grpSpPr>
        <a:xfrm>
          <a:off x="0" y="0"/>
          <a:ext cx="0" cy="0"/>
          <a:chOff x="0" y="0"/>
          <a:chExt cx="0" cy="0"/>
        </a:xfrm>
      </p:grpSpPr>
      <p:sp>
        <p:nvSpPr>
          <p:cNvPr id="288" name="Google Shape;288;p33"/>
          <p:cNvSpPr/>
          <p:nvPr/>
        </p:nvSpPr>
        <p:spPr>
          <a:xfrm>
            <a:off x="10012" y="2220"/>
            <a:ext cx="233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289" name="Google Shape;289;p33"/>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290" name="Google Shape;290;p33"/>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1" name="Google Shape;291;p33"/>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292" name="Google Shape;292;p33"/>
          <p:cNvSpPr txBox="1">
            <a:spLocks noGrp="1"/>
          </p:cNvSpPr>
          <p:nvPr>
            <p:ph type="title"/>
          </p:nvPr>
        </p:nvSpPr>
        <p:spPr>
          <a:xfrm>
            <a:off x="1110100" y="739275"/>
            <a:ext cx="2880600" cy="9945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rgbClr val="0268B9"/>
              </a:buClr>
              <a:buSzPts val="3000"/>
              <a:buFont typeface="Gill Sans"/>
              <a:buNone/>
              <a:defRPr sz="30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293" name="Google Shape;293;p33"/>
          <p:cNvCxnSpPr/>
          <p:nvPr/>
        </p:nvCxnSpPr>
        <p:spPr>
          <a:xfrm rot="10800000">
            <a:off x="1222036" y="1836447"/>
            <a:ext cx="633000" cy="0"/>
          </a:xfrm>
          <a:prstGeom prst="straightConnector1">
            <a:avLst/>
          </a:prstGeom>
          <a:noFill/>
          <a:ln w="57150" cap="rnd" cmpd="sng">
            <a:solidFill>
              <a:srgbClr val="A4C2E8"/>
            </a:solidFill>
            <a:prstDash val="solid"/>
            <a:miter lim="800000"/>
            <a:headEnd type="none" w="sm" len="sm"/>
            <a:tailEnd type="none" w="sm" len="sm"/>
          </a:ln>
        </p:spPr>
      </p:cxnSp>
      <p:sp>
        <p:nvSpPr>
          <p:cNvPr id="294" name="Google Shape;294;p33"/>
          <p:cNvSpPr txBox="1">
            <a:spLocks noGrp="1"/>
          </p:cNvSpPr>
          <p:nvPr>
            <p:ph type="body" idx="1"/>
          </p:nvPr>
        </p:nvSpPr>
        <p:spPr>
          <a:xfrm>
            <a:off x="1206518" y="372945"/>
            <a:ext cx="1001400" cy="294900"/>
          </a:xfrm>
          <a:prstGeom prst="rect">
            <a:avLst/>
          </a:prstGeom>
          <a:blipFill rotWithShape="1">
            <a:blip r:embed="rId2">
              <a:alphaModFix/>
            </a:blip>
            <a:stretch>
              <a:fillRect/>
            </a:stretch>
          </a:blip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500"/>
              <a:buNone/>
              <a:defRPr sz="15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5" name="Google Shape;295;p33"/>
          <p:cNvSpPr txBox="1">
            <a:spLocks noGrp="1"/>
          </p:cNvSpPr>
          <p:nvPr>
            <p:ph type="body" idx="2"/>
          </p:nvPr>
        </p:nvSpPr>
        <p:spPr>
          <a:xfrm>
            <a:off x="5227853" y="841286"/>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6" name="Google Shape;296;p33"/>
          <p:cNvSpPr txBox="1">
            <a:spLocks noGrp="1"/>
          </p:cNvSpPr>
          <p:nvPr>
            <p:ph type="body" idx="3"/>
          </p:nvPr>
        </p:nvSpPr>
        <p:spPr>
          <a:xfrm>
            <a:off x="6726602" y="841286"/>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7" name="Google Shape;297;p33"/>
          <p:cNvSpPr txBox="1">
            <a:spLocks noGrp="1"/>
          </p:cNvSpPr>
          <p:nvPr>
            <p:ph type="body" idx="4"/>
          </p:nvPr>
        </p:nvSpPr>
        <p:spPr>
          <a:xfrm>
            <a:off x="6726602" y="1002252"/>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8" name="Google Shape;298;p33"/>
          <p:cNvSpPr txBox="1">
            <a:spLocks noGrp="1"/>
          </p:cNvSpPr>
          <p:nvPr>
            <p:ph type="body" idx="5"/>
          </p:nvPr>
        </p:nvSpPr>
        <p:spPr>
          <a:xfrm>
            <a:off x="5227853" y="1474426"/>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99" name="Google Shape;299;p33"/>
          <p:cNvSpPr txBox="1">
            <a:spLocks noGrp="1"/>
          </p:cNvSpPr>
          <p:nvPr>
            <p:ph type="body" idx="6"/>
          </p:nvPr>
        </p:nvSpPr>
        <p:spPr>
          <a:xfrm>
            <a:off x="6726602" y="1474426"/>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0" name="Google Shape;300;p33"/>
          <p:cNvSpPr txBox="1">
            <a:spLocks noGrp="1"/>
          </p:cNvSpPr>
          <p:nvPr>
            <p:ph type="body" idx="7"/>
          </p:nvPr>
        </p:nvSpPr>
        <p:spPr>
          <a:xfrm>
            <a:off x="6726602" y="1635392"/>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1" name="Google Shape;301;p33"/>
          <p:cNvSpPr txBox="1">
            <a:spLocks noGrp="1"/>
          </p:cNvSpPr>
          <p:nvPr>
            <p:ph type="body" idx="8"/>
          </p:nvPr>
        </p:nvSpPr>
        <p:spPr>
          <a:xfrm>
            <a:off x="5227853" y="2122863"/>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2" name="Google Shape;302;p33"/>
          <p:cNvSpPr txBox="1">
            <a:spLocks noGrp="1"/>
          </p:cNvSpPr>
          <p:nvPr>
            <p:ph type="body" idx="9"/>
          </p:nvPr>
        </p:nvSpPr>
        <p:spPr>
          <a:xfrm>
            <a:off x="6726602" y="2122863"/>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3" name="Google Shape;303;p33"/>
          <p:cNvSpPr txBox="1">
            <a:spLocks noGrp="1"/>
          </p:cNvSpPr>
          <p:nvPr>
            <p:ph type="body" idx="13"/>
          </p:nvPr>
        </p:nvSpPr>
        <p:spPr>
          <a:xfrm>
            <a:off x="6726602" y="2283830"/>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4" name="Google Shape;304;p33"/>
          <p:cNvSpPr txBox="1">
            <a:spLocks noGrp="1"/>
          </p:cNvSpPr>
          <p:nvPr>
            <p:ph type="body" idx="14"/>
          </p:nvPr>
        </p:nvSpPr>
        <p:spPr>
          <a:xfrm>
            <a:off x="5227853" y="2772688"/>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5" name="Google Shape;305;p33"/>
          <p:cNvSpPr txBox="1">
            <a:spLocks noGrp="1"/>
          </p:cNvSpPr>
          <p:nvPr>
            <p:ph type="body" idx="15"/>
          </p:nvPr>
        </p:nvSpPr>
        <p:spPr>
          <a:xfrm>
            <a:off x="6726602" y="2772688"/>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6" name="Google Shape;306;p33"/>
          <p:cNvSpPr txBox="1">
            <a:spLocks noGrp="1"/>
          </p:cNvSpPr>
          <p:nvPr>
            <p:ph type="body" idx="16"/>
          </p:nvPr>
        </p:nvSpPr>
        <p:spPr>
          <a:xfrm>
            <a:off x="6726602" y="2933654"/>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7" name="Google Shape;307;p33"/>
          <p:cNvSpPr txBox="1">
            <a:spLocks noGrp="1"/>
          </p:cNvSpPr>
          <p:nvPr>
            <p:ph type="body" idx="17"/>
          </p:nvPr>
        </p:nvSpPr>
        <p:spPr>
          <a:xfrm>
            <a:off x="5227853" y="3415139"/>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8" name="Google Shape;308;p33"/>
          <p:cNvSpPr txBox="1">
            <a:spLocks noGrp="1"/>
          </p:cNvSpPr>
          <p:nvPr>
            <p:ph type="body" idx="18"/>
          </p:nvPr>
        </p:nvSpPr>
        <p:spPr>
          <a:xfrm>
            <a:off x="6726602" y="3415139"/>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09" name="Google Shape;309;p33"/>
          <p:cNvSpPr txBox="1">
            <a:spLocks noGrp="1"/>
          </p:cNvSpPr>
          <p:nvPr>
            <p:ph type="body" idx="19"/>
          </p:nvPr>
        </p:nvSpPr>
        <p:spPr>
          <a:xfrm>
            <a:off x="6726602" y="3576106"/>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0" name="Google Shape;310;p33"/>
          <p:cNvSpPr txBox="1">
            <a:spLocks noGrp="1"/>
          </p:cNvSpPr>
          <p:nvPr>
            <p:ph type="body" idx="20"/>
          </p:nvPr>
        </p:nvSpPr>
        <p:spPr>
          <a:xfrm>
            <a:off x="5227853" y="4037943"/>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1" name="Google Shape;311;p33"/>
          <p:cNvSpPr txBox="1">
            <a:spLocks noGrp="1"/>
          </p:cNvSpPr>
          <p:nvPr>
            <p:ph type="body" idx="21"/>
          </p:nvPr>
        </p:nvSpPr>
        <p:spPr>
          <a:xfrm>
            <a:off x="6726602" y="4037943"/>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2" name="Google Shape;312;p33"/>
          <p:cNvSpPr txBox="1">
            <a:spLocks noGrp="1"/>
          </p:cNvSpPr>
          <p:nvPr>
            <p:ph type="body" idx="22"/>
          </p:nvPr>
        </p:nvSpPr>
        <p:spPr>
          <a:xfrm>
            <a:off x="6726602" y="4198910"/>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3" name="Google Shape;313;p33"/>
          <p:cNvSpPr>
            <a:spLocks noGrp="1"/>
          </p:cNvSpPr>
          <p:nvPr>
            <p:ph type="pic" idx="23"/>
          </p:nvPr>
        </p:nvSpPr>
        <p:spPr>
          <a:xfrm>
            <a:off x="1162387" y="2333612"/>
            <a:ext cx="2818500" cy="2414100"/>
          </a:xfrm>
          <a:prstGeom prst="rect">
            <a:avLst/>
          </a:prstGeom>
          <a:noFill/>
          <a:ln>
            <a:noFill/>
          </a:ln>
        </p:spPr>
      </p:sp>
      <p:sp>
        <p:nvSpPr>
          <p:cNvPr id="314" name="Google Shape;314;p33"/>
          <p:cNvSpPr/>
          <p:nvPr/>
        </p:nvSpPr>
        <p:spPr>
          <a:xfrm>
            <a:off x="316149" y="379102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cxnSp>
        <p:nvCxnSpPr>
          <p:cNvPr id="315" name="Google Shape;315;p33"/>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4">
  <p:cSld name="1_4">
    <p:spTree>
      <p:nvGrpSpPr>
        <p:cNvPr id="1" name="Shape 316"/>
        <p:cNvGrpSpPr/>
        <p:nvPr/>
      </p:nvGrpSpPr>
      <p:grpSpPr>
        <a:xfrm>
          <a:off x="0" y="0"/>
          <a:ext cx="0" cy="0"/>
          <a:chOff x="0" y="0"/>
          <a:chExt cx="0" cy="0"/>
        </a:xfrm>
      </p:grpSpPr>
      <p:sp>
        <p:nvSpPr>
          <p:cNvPr id="317" name="Google Shape;317;p34"/>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18" name="Google Shape;318;p34"/>
          <p:cNvSpPr/>
          <p:nvPr/>
        </p:nvSpPr>
        <p:spPr>
          <a:xfrm rot="-5400000">
            <a:off x="5817350" y="181685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19" name="Google Shape;319;p34"/>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0" name="Google Shape;320;p34"/>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21" name="Google Shape;321;p34"/>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322" name="Google Shape;322;p34"/>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3"/>
        <p:cNvGrpSpPr/>
        <p:nvPr/>
      </p:nvGrpSpPr>
      <p:grpSpPr>
        <a:xfrm>
          <a:off x="0" y="0"/>
          <a:ext cx="0" cy="0"/>
          <a:chOff x="0" y="0"/>
          <a:chExt cx="0" cy="0"/>
        </a:xfrm>
      </p:grpSpPr>
      <p:sp>
        <p:nvSpPr>
          <p:cNvPr id="324" name="Google Shape;324;p35"/>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5" name="Google Shape;325;p35"/>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326" name="Google Shape;326;p35"/>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5">
  <p:cSld name="1_5">
    <p:spTree>
      <p:nvGrpSpPr>
        <p:cNvPr id="1" name="Shape 327"/>
        <p:cNvGrpSpPr/>
        <p:nvPr/>
      </p:nvGrpSpPr>
      <p:grpSpPr>
        <a:xfrm>
          <a:off x="0" y="0"/>
          <a:ext cx="0" cy="0"/>
          <a:chOff x="0" y="0"/>
          <a:chExt cx="0" cy="0"/>
        </a:xfrm>
      </p:grpSpPr>
      <p:sp>
        <p:nvSpPr>
          <p:cNvPr id="328" name="Google Shape;328;p36"/>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29" name="Google Shape;329;p36"/>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30" name="Google Shape;330;p36"/>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1" name="Google Shape;331;p36"/>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32" name="Google Shape;332;p36"/>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333" name="Google Shape;333;p36"/>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7">
  <p:cSld name="37">
    <p:spTree>
      <p:nvGrpSpPr>
        <p:cNvPr id="1" name="Shape 334"/>
        <p:cNvGrpSpPr/>
        <p:nvPr/>
      </p:nvGrpSpPr>
      <p:grpSpPr>
        <a:xfrm>
          <a:off x="0" y="0"/>
          <a:ext cx="0" cy="0"/>
          <a:chOff x="0" y="0"/>
          <a:chExt cx="0" cy="0"/>
        </a:xfrm>
      </p:grpSpPr>
      <p:sp>
        <p:nvSpPr>
          <p:cNvPr id="335" name="Google Shape;335;p37"/>
          <p:cNvSpPr/>
          <p:nvPr/>
        </p:nvSpPr>
        <p:spPr>
          <a:xfrm>
            <a:off x="5056968" y="19927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36" name="Google Shape;336;p37"/>
          <p:cNvSpPr/>
          <p:nvPr/>
        </p:nvSpPr>
        <p:spPr>
          <a:xfrm>
            <a:off x="404209" y="2571750"/>
            <a:ext cx="326100" cy="326100"/>
          </a:xfrm>
          <a:prstGeom prst="ellipse">
            <a:avLst/>
          </a:prstGeom>
          <a:solidFill>
            <a:srgbClr val="002F6C">
              <a:alpha val="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37" name="Google Shape;337;p37"/>
          <p:cNvSpPr txBox="1">
            <a:spLocks noGrp="1"/>
          </p:cNvSpPr>
          <p:nvPr>
            <p:ph type="body" idx="1"/>
          </p:nvPr>
        </p:nvSpPr>
        <p:spPr>
          <a:xfrm>
            <a:off x="7350967" y="372945"/>
            <a:ext cx="1001400" cy="294900"/>
          </a:xfrm>
          <a:prstGeom prst="rect">
            <a:avLst/>
          </a:prstGeom>
          <a:blipFill rotWithShape="1">
            <a:blip r:embed="rId2">
              <a:alphaModFix/>
            </a:blip>
            <a:stretch>
              <a:fillRect/>
            </a:stretch>
          </a:blip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SzPts val="1200"/>
              <a:buNone/>
              <a:defRPr sz="1200">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sz="1200"/>
            </a:lvl2pPr>
            <a:lvl3pPr marL="1371600" lvl="2" indent="-304800" algn="l">
              <a:lnSpc>
                <a:spcPct val="90000"/>
              </a:lnSpc>
              <a:spcBef>
                <a:spcPts val="400"/>
              </a:spcBef>
              <a:spcAft>
                <a:spcPts val="0"/>
              </a:spcAft>
              <a:buClr>
                <a:schemeClr val="dk1"/>
              </a:buClr>
              <a:buSzPts val="1200"/>
              <a:buChar char="•"/>
              <a:defRPr sz="12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38" name="Google Shape;338;p37"/>
          <p:cNvPicPr preferRelativeResize="0"/>
          <p:nvPr/>
        </p:nvPicPr>
        <p:blipFill rotWithShape="1">
          <a:blip r:embed="rId3">
            <a:alphaModFix/>
          </a:blip>
          <a:srcRect/>
          <a:stretch/>
        </p:blipFill>
        <p:spPr>
          <a:xfrm rot="10057864" flipH="1">
            <a:off x="-8200894" y="196492"/>
            <a:ext cx="12612933" cy="2802874"/>
          </a:xfrm>
          <a:prstGeom prst="rect">
            <a:avLst/>
          </a:prstGeom>
          <a:noFill/>
          <a:ln>
            <a:noFill/>
          </a:ln>
        </p:spPr>
      </p:pic>
      <p:pic>
        <p:nvPicPr>
          <p:cNvPr id="339" name="Google Shape;339;p37"/>
          <p:cNvPicPr preferRelativeResize="0"/>
          <p:nvPr/>
        </p:nvPicPr>
        <p:blipFill rotWithShape="1">
          <a:blip r:embed="rId4">
            <a:alphaModFix/>
          </a:blip>
          <a:srcRect/>
          <a:stretch/>
        </p:blipFill>
        <p:spPr>
          <a:xfrm flipH="1">
            <a:off x="-3792464" y="1731854"/>
            <a:ext cx="15277394" cy="3394975"/>
          </a:xfrm>
          <a:prstGeom prst="rect">
            <a:avLst/>
          </a:prstGeom>
          <a:noFill/>
          <a:ln>
            <a:noFill/>
          </a:ln>
        </p:spPr>
      </p:pic>
      <p:sp>
        <p:nvSpPr>
          <p:cNvPr id="340" name="Google Shape;340;p37"/>
          <p:cNvSpPr txBox="1">
            <a:spLocks noGrp="1"/>
          </p:cNvSpPr>
          <p:nvPr>
            <p:ph type="title"/>
          </p:nvPr>
        </p:nvSpPr>
        <p:spPr>
          <a:xfrm>
            <a:off x="3550089" y="720317"/>
            <a:ext cx="4817100" cy="992400"/>
          </a:xfrm>
          <a:prstGeom prst="rect">
            <a:avLst/>
          </a:prstGeom>
          <a:noFill/>
          <a:ln>
            <a:noFill/>
          </a:ln>
        </p:spPr>
        <p:txBody>
          <a:bodyPr spcFirstLastPara="1" wrap="square" lIns="68575" tIns="34275" rIns="0" bIns="34275" anchor="b" anchorCtr="0">
            <a:spAutoFit/>
          </a:bodyPr>
          <a:lstStyle>
            <a:lvl1pPr lvl="0" algn="r">
              <a:lnSpc>
                <a:spcPct val="100000"/>
              </a:lnSpc>
              <a:spcBef>
                <a:spcPts val="0"/>
              </a:spcBef>
              <a:spcAft>
                <a:spcPts val="0"/>
              </a:spcAft>
              <a:buClr>
                <a:srgbClr val="0268B9"/>
              </a:buClr>
              <a:buSzPts val="3000"/>
              <a:buFont typeface="Gill Sans"/>
              <a:buNone/>
              <a:defRPr sz="30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1" name="Google Shape;341;p37"/>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2" name="Google Shape;342;p37"/>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343" name="Google Shape;343;p37"/>
          <p:cNvCxnSpPr/>
          <p:nvPr/>
        </p:nvCxnSpPr>
        <p:spPr>
          <a:xfrm rot="10800000">
            <a:off x="7719235" y="1836447"/>
            <a:ext cx="633000" cy="0"/>
          </a:xfrm>
          <a:prstGeom prst="straightConnector1">
            <a:avLst/>
          </a:prstGeom>
          <a:noFill/>
          <a:ln w="57150" cap="rnd" cmpd="sng">
            <a:solidFill>
              <a:srgbClr val="A4C2E8"/>
            </a:solidFill>
            <a:prstDash val="solid"/>
            <a:miter lim="800000"/>
            <a:headEnd type="none" w="sm" len="sm"/>
            <a:tailEnd type="none" w="sm" len="sm"/>
          </a:ln>
        </p:spPr>
      </p:cxnSp>
      <p:sp>
        <p:nvSpPr>
          <p:cNvPr id="344" name="Google Shape;344;p37"/>
          <p:cNvSpPr/>
          <p:nvPr/>
        </p:nvSpPr>
        <p:spPr>
          <a:xfrm>
            <a:off x="776981" y="1126655"/>
            <a:ext cx="545700" cy="1998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45" name="Google Shape;345;p37"/>
          <p:cNvSpPr>
            <a:spLocks noGrp="1"/>
          </p:cNvSpPr>
          <p:nvPr>
            <p:ph type="pic" idx="2"/>
          </p:nvPr>
        </p:nvSpPr>
        <p:spPr>
          <a:xfrm>
            <a:off x="791766" y="1721500"/>
            <a:ext cx="5308200" cy="3429000"/>
          </a:xfrm>
          <a:prstGeom prst="rect">
            <a:avLst/>
          </a:prstGeom>
          <a:noFill/>
          <a:ln>
            <a:noFill/>
          </a:ln>
        </p:spPr>
      </p:sp>
      <p:cxnSp>
        <p:nvCxnSpPr>
          <p:cNvPr id="346" name="Google Shape;346;p37"/>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347"/>
        <p:cNvGrpSpPr/>
        <p:nvPr/>
      </p:nvGrpSpPr>
      <p:grpSpPr>
        <a:xfrm>
          <a:off x="0" y="0"/>
          <a:ext cx="0" cy="0"/>
          <a:chOff x="0" y="0"/>
          <a:chExt cx="0" cy="0"/>
        </a:xfrm>
      </p:grpSpPr>
      <p:sp>
        <p:nvSpPr>
          <p:cNvPr id="348" name="Google Shape;348;p38"/>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49" name="Google Shape;349;p38"/>
          <p:cNvSpPr>
            <a:spLocks noGrp="1"/>
          </p:cNvSpPr>
          <p:nvPr>
            <p:ph type="pic" idx="2"/>
          </p:nvPr>
        </p:nvSpPr>
        <p:spPr>
          <a:xfrm>
            <a:off x="5136924" y="1067555"/>
            <a:ext cx="3429000" cy="3429000"/>
          </a:xfrm>
          <a:prstGeom prst="rect">
            <a:avLst/>
          </a:prstGeom>
          <a:noFill/>
          <a:ln>
            <a:noFill/>
          </a:ln>
        </p:spPr>
      </p:sp>
      <p:sp>
        <p:nvSpPr>
          <p:cNvPr id="350" name="Google Shape;350;p38"/>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51" name="Google Shape;351;p38"/>
          <p:cNvSpPr txBox="1">
            <a:spLocks noGrp="1"/>
          </p:cNvSpPr>
          <p:nvPr>
            <p:ph type="body" idx="1"/>
          </p:nvPr>
        </p:nvSpPr>
        <p:spPr>
          <a:xfrm>
            <a:off x="792331" y="3506029"/>
            <a:ext cx="4036200" cy="9825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754375" tIns="34275" rIns="68575" bIns="34275" anchor="ctr"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2" name="Google Shape;352;p38"/>
          <p:cNvSpPr>
            <a:spLocks noGrp="1"/>
          </p:cNvSpPr>
          <p:nvPr>
            <p:ph type="pic" idx="3"/>
          </p:nvPr>
        </p:nvSpPr>
        <p:spPr>
          <a:xfrm>
            <a:off x="990980" y="3791456"/>
            <a:ext cx="411600" cy="411600"/>
          </a:xfrm>
          <a:prstGeom prst="rect">
            <a:avLst/>
          </a:prstGeom>
          <a:noFill/>
          <a:ln>
            <a:noFill/>
          </a:ln>
        </p:spPr>
      </p:sp>
      <p:sp>
        <p:nvSpPr>
          <p:cNvPr id="353" name="Google Shape;353;p38"/>
          <p:cNvSpPr txBox="1">
            <a:spLocks noGrp="1"/>
          </p:cNvSpPr>
          <p:nvPr>
            <p:ph type="body" idx="4"/>
          </p:nvPr>
        </p:nvSpPr>
        <p:spPr>
          <a:xfrm>
            <a:off x="792331" y="2340769"/>
            <a:ext cx="4036200" cy="9825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754375" tIns="34275" rIns="68575" bIns="34275" anchor="ctr"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4" name="Google Shape;354;p38"/>
          <p:cNvSpPr>
            <a:spLocks noGrp="1"/>
          </p:cNvSpPr>
          <p:nvPr>
            <p:ph type="pic" idx="5"/>
          </p:nvPr>
        </p:nvSpPr>
        <p:spPr>
          <a:xfrm>
            <a:off x="990980" y="2626196"/>
            <a:ext cx="411600" cy="411600"/>
          </a:xfrm>
          <a:prstGeom prst="rect">
            <a:avLst/>
          </a:prstGeom>
          <a:noFill/>
          <a:ln>
            <a:noFill/>
          </a:ln>
        </p:spPr>
      </p:sp>
      <p:sp>
        <p:nvSpPr>
          <p:cNvPr id="355" name="Google Shape;355;p38"/>
          <p:cNvSpPr txBox="1">
            <a:spLocks noGrp="1"/>
          </p:cNvSpPr>
          <p:nvPr>
            <p:ph type="body" idx="6"/>
          </p:nvPr>
        </p:nvSpPr>
        <p:spPr>
          <a:xfrm>
            <a:off x="907772" y="1826906"/>
            <a:ext cx="4214400" cy="2799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chemeClr val="accent2"/>
              </a:buClr>
              <a:buSzPts val="1200"/>
              <a:buNone/>
              <a:defRPr sz="1200" b="1">
                <a:solidFill>
                  <a:schemeClr val="accent2"/>
                </a:solidFill>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sz="1200"/>
            </a:lvl2pPr>
            <a:lvl3pPr marL="1371600" lvl="2" indent="-304800" algn="l">
              <a:lnSpc>
                <a:spcPct val="90000"/>
              </a:lnSpc>
              <a:spcBef>
                <a:spcPts val="400"/>
              </a:spcBef>
              <a:spcAft>
                <a:spcPts val="0"/>
              </a:spcAft>
              <a:buClr>
                <a:schemeClr val="dk1"/>
              </a:buClr>
              <a:buSzPts val="1200"/>
              <a:buChar char="•"/>
              <a:defRPr sz="12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6" name="Google Shape;356;p38"/>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57" name="Google Shape;357;p38"/>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358" name="Google Shape;358;p38"/>
          <p:cNvCxnSpPr/>
          <p:nvPr/>
        </p:nvCxnSpPr>
        <p:spPr>
          <a:xfrm>
            <a:off x="792332" y="1782889"/>
            <a:ext cx="0" cy="363000"/>
          </a:xfrm>
          <a:prstGeom prst="straightConnector1">
            <a:avLst/>
          </a:prstGeom>
          <a:noFill/>
          <a:ln w="28575" cap="rnd" cmpd="sng">
            <a:solidFill>
              <a:srgbClr val="BA0C2F"/>
            </a:solidFill>
            <a:prstDash val="solid"/>
            <a:miter lim="800000"/>
            <a:headEnd type="none" w="sm" len="sm"/>
            <a:tailEnd type="none" w="sm" len="sm"/>
          </a:ln>
        </p:spPr>
      </p:cxnSp>
      <p:sp>
        <p:nvSpPr>
          <p:cNvPr id="359" name="Google Shape;359;p38"/>
          <p:cNvSpPr txBox="1">
            <a:spLocks noGrp="1"/>
          </p:cNvSpPr>
          <p:nvPr>
            <p:ph type="body" idx="7"/>
          </p:nvPr>
        </p:nvSpPr>
        <p:spPr>
          <a:xfrm>
            <a:off x="4117975" y="2819284"/>
            <a:ext cx="713400" cy="567900"/>
          </a:xfrm>
          <a:prstGeom prst="rect">
            <a:avLst/>
          </a:prstGeom>
          <a:noFill/>
          <a:ln>
            <a:noFill/>
          </a:ln>
        </p:spPr>
        <p:txBody>
          <a:bodyPr spcFirstLastPara="1" wrap="square" lIns="68575" tIns="34275" rIns="68575" bIns="34275" anchor="ctr" anchorCtr="0">
            <a:spAutoFit/>
          </a:bodyPr>
          <a:lstStyle>
            <a:lvl1pPr marL="457200" lvl="0" indent="-228600" algn="r">
              <a:lnSpc>
                <a:spcPct val="90000"/>
              </a:lnSpc>
              <a:spcBef>
                <a:spcPts val="800"/>
              </a:spcBef>
              <a:spcAft>
                <a:spcPts val="0"/>
              </a:spcAft>
              <a:buClr>
                <a:srgbClr val="F2F2F2"/>
              </a:buClr>
              <a:buSzPts val="3600"/>
              <a:buNone/>
              <a:defRPr sz="3600" b="1">
                <a:solidFill>
                  <a:srgbClr val="F2F2F2"/>
                </a:solidFill>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sz="1200"/>
            </a:lvl2pPr>
            <a:lvl3pPr marL="1371600" lvl="2" indent="-304800" algn="l">
              <a:lnSpc>
                <a:spcPct val="90000"/>
              </a:lnSpc>
              <a:spcBef>
                <a:spcPts val="400"/>
              </a:spcBef>
              <a:spcAft>
                <a:spcPts val="0"/>
              </a:spcAft>
              <a:buClr>
                <a:schemeClr val="dk1"/>
              </a:buClr>
              <a:buSzPts val="1200"/>
              <a:buChar char="•"/>
              <a:defRPr sz="12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0" name="Google Shape;360;p38"/>
          <p:cNvSpPr txBox="1">
            <a:spLocks noGrp="1"/>
          </p:cNvSpPr>
          <p:nvPr>
            <p:ph type="body" idx="8"/>
          </p:nvPr>
        </p:nvSpPr>
        <p:spPr>
          <a:xfrm>
            <a:off x="4117975" y="3978440"/>
            <a:ext cx="713400" cy="567900"/>
          </a:xfrm>
          <a:prstGeom prst="rect">
            <a:avLst/>
          </a:prstGeom>
          <a:noFill/>
          <a:ln>
            <a:noFill/>
          </a:ln>
        </p:spPr>
        <p:txBody>
          <a:bodyPr spcFirstLastPara="1" wrap="square" lIns="68575" tIns="34275" rIns="68575" bIns="34275" anchor="ctr" anchorCtr="0">
            <a:spAutoFit/>
          </a:bodyPr>
          <a:lstStyle>
            <a:lvl1pPr marL="457200" lvl="0" indent="-228600" algn="r">
              <a:lnSpc>
                <a:spcPct val="90000"/>
              </a:lnSpc>
              <a:spcBef>
                <a:spcPts val="800"/>
              </a:spcBef>
              <a:spcAft>
                <a:spcPts val="0"/>
              </a:spcAft>
              <a:buClr>
                <a:srgbClr val="F2F2F2"/>
              </a:buClr>
              <a:buSzPts val="3600"/>
              <a:buNone/>
              <a:defRPr sz="3600" b="1">
                <a:solidFill>
                  <a:srgbClr val="F2F2F2"/>
                </a:solidFill>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sz="1200"/>
            </a:lvl2pPr>
            <a:lvl3pPr marL="1371600" lvl="2" indent="-304800" algn="l">
              <a:lnSpc>
                <a:spcPct val="90000"/>
              </a:lnSpc>
              <a:spcBef>
                <a:spcPts val="400"/>
              </a:spcBef>
              <a:spcAft>
                <a:spcPts val="0"/>
              </a:spcAft>
              <a:buClr>
                <a:schemeClr val="dk1"/>
              </a:buClr>
              <a:buSzPts val="1200"/>
              <a:buChar char="•"/>
              <a:defRPr sz="12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1" name="Google Shape;361;p38"/>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362" name="Google Shape;362;p38"/>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63"/>
        <p:cNvGrpSpPr/>
        <p:nvPr/>
      </p:nvGrpSpPr>
      <p:grpSpPr>
        <a:xfrm>
          <a:off x="0" y="0"/>
          <a:ext cx="0" cy="0"/>
          <a:chOff x="0" y="0"/>
          <a:chExt cx="0" cy="0"/>
        </a:xfrm>
      </p:grpSpPr>
      <p:sp>
        <p:nvSpPr>
          <p:cNvPr id="364" name="Google Shape;364;p39"/>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65" name="Google Shape;365;p39"/>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66" name="Google Shape;366;p39"/>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7" name="Google Shape;367;p39"/>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368" name="Google Shape;368;p39"/>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
  <p:cSld name="4">
    <p:spTree>
      <p:nvGrpSpPr>
        <p:cNvPr id="1" name="Shape 369"/>
        <p:cNvGrpSpPr/>
        <p:nvPr/>
      </p:nvGrpSpPr>
      <p:grpSpPr>
        <a:xfrm>
          <a:off x="0" y="0"/>
          <a:ext cx="0" cy="0"/>
          <a:chOff x="0" y="0"/>
          <a:chExt cx="0" cy="0"/>
        </a:xfrm>
      </p:grpSpPr>
      <p:sp>
        <p:nvSpPr>
          <p:cNvPr id="370" name="Google Shape;370;p40"/>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71" name="Google Shape;371;p40"/>
          <p:cNvSpPr/>
          <p:nvPr/>
        </p:nvSpPr>
        <p:spPr>
          <a:xfrm rot="-5400000">
            <a:off x="5817350" y="181685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72" name="Google Shape;372;p40"/>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3" name="Google Shape;373;p40"/>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74" name="Google Shape;374;p40"/>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5" name="Google Shape;375;p40"/>
          <p:cNvSpPr txBox="1"/>
          <p:nvPr/>
        </p:nvSpPr>
        <p:spPr>
          <a:xfrm>
            <a:off x="822563" y="2242088"/>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376" name="Google Shape;376;p40"/>
          <p:cNvSpPr txBox="1"/>
          <p:nvPr/>
        </p:nvSpPr>
        <p:spPr>
          <a:xfrm>
            <a:off x="822563" y="3180642"/>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377" name="Google Shape;377;p40"/>
          <p:cNvSpPr txBox="1"/>
          <p:nvPr/>
        </p:nvSpPr>
        <p:spPr>
          <a:xfrm>
            <a:off x="4466777" y="2245874"/>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378" name="Google Shape;378;p40"/>
          <p:cNvSpPr txBox="1"/>
          <p:nvPr/>
        </p:nvSpPr>
        <p:spPr>
          <a:xfrm>
            <a:off x="4466777" y="3184427"/>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cxnSp>
        <p:nvCxnSpPr>
          <p:cNvPr id="379" name="Google Shape;379;p40"/>
          <p:cNvCxnSpPr/>
          <p:nvPr/>
        </p:nvCxnSpPr>
        <p:spPr>
          <a:xfrm>
            <a:off x="792332" y="1522703"/>
            <a:ext cx="0" cy="363000"/>
          </a:xfrm>
          <a:prstGeom prst="straightConnector1">
            <a:avLst/>
          </a:prstGeom>
          <a:noFill/>
          <a:ln w="28575" cap="rnd" cmpd="sng">
            <a:solidFill>
              <a:srgbClr val="BA0C2F"/>
            </a:solidFill>
            <a:prstDash val="solid"/>
            <a:miter lim="800000"/>
            <a:headEnd type="none" w="sm" len="sm"/>
            <a:tailEnd type="none" w="sm" len="sm"/>
          </a:ln>
        </p:spPr>
      </p:cxnSp>
      <p:sp>
        <p:nvSpPr>
          <p:cNvPr id="380" name="Google Shape;380;p40"/>
          <p:cNvSpPr txBox="1">
            <a:spLocks noGrp="1"/>
          </p:cNvSpPr>
          <p:nvPr>
            <p:ph type="body" idx="1"/>
          </p:nvPr>
        </p:nvSpPr>
        <p:spPr>
          <a:xfrm>
            <a:off x="907771" y="1566966"/>
            <a:ext cx="6995400" cy="27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1" name="Google Shape;381;p40"/>
          <p:cNvSpPr>
            <a:spLocks noGrp="1"/>
          </p:cNvSpPr>
          <p:nvPr>
            <p:ph type="pic" idx="2"/>
          </p:nvPr>
        </p:nvSpPr>
        <p:spPr>
          <a:xfrm>
            <a:off x="1036314" y="2440685"/>
            <a:ext cx="363300" cy="363300"/>
          </a:xfrm>
          <a:prstGeom prst="rect">
            <a:avLst/>
          </a:prstGeom>
          <a:noFill/>
          <a:ln>
            <a:noFill/>
          </a:ln>
        </p:spPr>
      </p:sp>
      <p:sp>
        <p:nvSpPr>
          <p:cNvPr id="382" name="Google Shape;382;p40"/>
          <p:cNvSpPr>
            <a:spLocks noGrp="1"/>
          </p:cNvSpPr>
          <p:nvPr>
            <p:ph type="pic" idx="3"/>
          </p:nvPr>
        </p:nvSpPr>
        <p:spPr>
          <a:xfrm>
            <a:off x="1036314" y="3379864"/>
            <a:ext cx="363300" cy="363300"/>
          </a:xfrm>
          <a:prstGeom prst="rect">
            <a:avLst/>
          </a:prstGeom>
          <a:noFill/>
          <a:ln>
            <a:noFill/>
          </a:ln>
        </p:spPr>
      </p:sp>
      <p:sp>
        <p:nvSpPr>
          <p:cNvPr id="383" name="Google Shape;383;p40"/>
          <p:cNvSpPr>
            <a:spLocks noGrp="1"/>
          </p:cNvSpPr>
          <p:nvPr>
            <p:ph type="pic" idx="4"/>
          </p:nvPr>
        </p:nvSpPr>
        <p:spPr>
          <a:xfrm>
            <a:off x="4680529" y="2440685"/>
            <a:ext cx="363300" cy="363300"/>
          </a:xfrm>
          <a:prstGeom prst="rect">
            <a:avLst/>
          </a:prstGeom>
          <a:noFill/>
          <a:ln>
            <a:noFill/>
          </a:ln>
        </p:spPr>
      </p:sp>
      <p:sp>
        <p:nvSpPr>
          <p:cNvPr id="384" name="Google Shape;384;p40"/>
          <p:cNvSpPr>
            <a:spLocks noGrp="1"/>
          </p:cNvSpPr>
          <p:nvPr>
            <p:ph type="pic" idx="5"/>
          </p:nvPr>
        </p:nvSpPr>
        <p:spPr>
          <a:xfrm>
            <a:off x="4680529" y="3383649"/>
            <a:ext cx="363300" cy="363300"/>
          </a:xfrm>
          <a:prstGeom prst="rect">
            <a:avLst/>
          </a:prstGeom>
          <a:noFill/>
          <a:ln>
            <a:noFill/>
          </a:ln>
        </p:spPr>
      </p:sp>
      <p:sp>
        <p:nvSpPr>
          <p:cNvPr id="385" name="Google Shape;385;p40"/>
          <p:cNvSpPr txBox="1">
            <a:spLocks noGrp="1"/>
          </p:cNvSpPr>
          <p:nvPr>
            <p:ph type="body" idx="6"/>
          </p:nvPr>
        </p:nvSpPr>
        <p:spPr>
          <a:xfrm>
            <a:off x="1612914" y="2404934"/>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6" name="Google Shape;386;p40"/>
          <p:cNvSpPr txBox="1">
            <a:spLocks noGrp="1"/>
          </p:cNvSpPr>
          <p:nvPr>
            <p:ph type="body" idx="7"/>
          </p:nvPr>
        </p:nvSpPr>
        <p:spPr>
          <a:xfrm>
            <a:off x="1612914" y="3339356"/>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7" name="Google Shape;387;p40"/>
          <p:cNvSpPr txBox="1">
            <a:spLocks noGrp="1"/>
          </p:cNvSpPr>
          <p:nvPr>
            <p:ph type="body" idx="8"/>
          </p:nvPr>
        </p:nvSpPr>
        <p:spPr>
          <a:xfrm>
            <a:off x="5257129" y="2404934"/>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88" name="Google Shape;388;p40"/>
          <p:cNvSpPr txBox="1">
            <a:spLocks noGrp="1"/>
          </p:cNvSpPr>
          <p:nvPr>
            <p:ph type="body" idx="9"/>
          </p:nvPr>
        </p:nvSpPr>
        <p:spPr>
          <a:xfrm>
            <a:off x="5257129" y="3339356"/>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389" name="Google Shape;389;p40"/>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390"/>
        <p:cNvGrpSpPr/>
        <p:nvPr/>
      </p:nvGrpSpPr>
      <p:grpSpPr>
        <a:xfrm>
          <a:off x="0" y="0"/>
          <a:ext cx="0" cy="0"/>
          <a:chOff x="0" y="0"/>
          <a:chExt cx="0" cy="0"/>
        </a:xfrm>
      </p:grpSpPr>
      <p:sp>
        <p:nvSpPr>
          <p:cNvPr id="391" name="Google Shape;391;p41"/>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92" name="Google Shape;392;p41"/>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393" name="Google Shape;393;p41"/>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4" name="Google Shape;394;p41"/>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395" name="Google Shape;395;p41"/>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396" name="Google Shape;396;p41"/>
          <p:cNvCxnSpPr/>
          <p:nvPr/>
        </p:nvCxnSpPr>
        <p:spPr>
          <a:xfrm>
            <a:off x="792332" y="1618594"/>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397" name="Google Shape;397;p41"/>
          <p:cNvCxnSpPr/>
          <p:nvPr/>
        </p:nvCxnSpPr>
        <p:spPr>
          <a:xfrm>
            <a:off x="4366025" y="1618594"/>
            <a:ext cx="0" cy="2380800"/>
          </a:xfrm>
          <a:prstGeom prst="straightConnector1">
            <a:avLst/>
          </a:prstGeom>
          <a:noFill/>
          <a:ln w="28575" cap="rnd" cmpd="sng">
            <a:solidFill>
              <a:srgbClr val="A4C2E8"/>
            </a:solidFill>
            <a:prstDash val="solid"/>
            <a:miter lim="800000"/>
            <a:headEnd type="none" w="sm" len="sm"/>
            <a:tailEnd type="none" w="sm" len="sm"/>
          </a:ln>
        </p:spPr>
      </p:cxnSp>
      <p:sp>
        <p:nvSpPr>
          <p:cNvPr id="398" name="Google Shape;398;p41"/>
          <p:cNvSpPr txBox="1">
            <a:spLocks noGrp="1"/>
          </p:cNvSpPr>
          <p:nvPr>
            <p:ph type="body" idx="1"/>
          </p:nvPr>
        </p:nvSpPr>
        <p:spPr>
          <a:xfrm>
            <a:off x="907772" y="1591165"/>
            <a:ext cx="2949000" cy="27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9" name="Google Shape;399;p41"/>
          <p:cNvSpPr>
            <a:spLocks noGrp="1"/>
          </p:cNvSpPr>
          <p:nvPr>
            <p:ph type="pic" idx="2"/>
          </p:nvPr>
        </p:nvSpPr>
        <p:spPr>
          <a:xfrm>
            <a:off x="984228" y="2004314"/>
            <a:ext cx="363300" cy="363300"/>
          </a:xfrm>
          <a:prstGeom prst="rect">
            <a:avLst/>
          </a:prstGeom>
          <a:noFill/>
          <a:ln>
            <a:noFill/>
          </a:ln>
        </p:spPr>
      </p:sp>
      <p:sp>
        <p:nvSpPr>
          <p:cNvPr id="400" name="Google Shape;400;p41"/>
          <p:cNvSpPr txBox="1">
            <a:spLocks noGrp="1"/>
          </p:cNvSpPr>
          <p:nvPr>
            <p:ph type="body" idx="3"/>
          </p:nvPr>
        </p:nvSpPr>
        <p:spPr>
          <a:xfrm>
            <a:off x="1478293" y="1967938"/>
            <a:ext cx="2379900" cy="4869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1" name="Google Shape;401;p41"/>
          <p:cNvSpPr txBox="1">
            <a:spLocks noGrp="1"/>
          </p:cNvSpPr>
          <p:nvPr>
            <p:ph type="body" idx="4"/>
          </p:nvPr>
        </p:nvSpPr>
        <p:spPr>
          <a:xfrm>
            <a:off x="4481466" y="1591165"/>
            <a:ext cx="3051900" cy="27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2" name="Google Shape;402;p41"/>
          <p:cNvSpPr>
            <a:spLocks noGrp="1"/>
          </p:cNvSpPr>
          <p:nvPr>
            <p:ph type="pic" idx="5"/>
          </p:nvPr>
        </p:nvSpPr>
        <p:spPr>
          <a:xfrm>
            <a:off x="4557922" y="2004314"/>
            <a:ext cx="363300" cy="363300"/>
          </a:xfrm>
          <a:prstGeom prst="rect">
            <a:avLst/>
          </a:prstGeom>
          <a:noFill/>
          <a:ln>
            <a:noFill/>
          </a:ln>
        </p:spPr>
      </p:sp>
      <p:sp>
        <p:nvSpPr>
          <p:cNvPr id="403" name="Google Shape;403;p41"/>
          <p:cNvSpPr txBox="1">
            <a:spLocks noGrp="1"/>
          </p:cNvSpPr>
          <p:nvPr>
            <p:ph type="body" idx="6"/>
          </p:nvPr>
        </p:nvSpPr>
        <p:spPr>
          <a:xfrm>
            <a:off x="5051987" y="1967938"/>
            <a:ext cx="2469000" cy="4869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04" name="Google Shape;404;p41"/>
          <p:cNvSpPr txBox="1">
            <a:spLocks noGrp="1"/>
          </p:cNvSpPr>
          <p:nvPr>
            <p:ph type="body" idx="7"/>
          </p:nvPr>
        </p:nvSpPr>
        <p:spPr>
          <a:xfrm>
            <a:off x="5051987" y="2464697"/>
            <a:ext cx="2469000" cy="1536300"/>
          </a:xfrm>
          <a:prstGeom prst="rect">
            <a:avLst/>
          </a:prstGeom>
          <a:noFill/>
          <a:ln>
            <a:noFill/>
          </a:ln>
        </p:spPr>
        <p:txBody>
          <a:bodyPr spcFirstLastPara="1" wrap="square" lIns="68575" tIns="34275" rIns="68575" bIns="34275" anchor="t" anchorCtr="0">
            <a:noAutofit/>
          </a:bodyPr>
          <a:lstStyle>
            <a:lvl1pPr marL="457200" lvl="0" indent="-304800" algn="l">
              <a:lnSpc>
                <a:spcPct val="100000"/>
              </a:lnSpc>
              <a:spcBef>
                <a:spcPts val="800"/>
              </a:spcBef>
              <a:spcAft>
                <a:spcPts val="0"/>
              </a:spcAft>
              <a:buClr>
                <a:schemeClr val="dk1"/>
              </a:buClr>
              <a:buSzPts val="1200"/>
              <a:buFont typeface="Courier New"/>
              <a:buChar char="o"/>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405" name="Google Shape;405;p41"/>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Blank 1">
  <p:cSld name="7_Blank_1">
    <p:bg>
      <p:bgPr>
        <a:solidFill>
          <a:schemeClr val="dk2"/>
        </a:solidFill>
        <a:effectLst/>
      </p:bgPr>
    </p:bg>
    <p:spTree>
      <p:nvGrpSpPr>
        <p:cNvPr id="1" name="Shape 35"/>
        <p:cNvGrpSpPr/>
        <p:nvPr/>
      </p:nvGrpSpPr>
      <p:grpSpPr>
        <a:xfrm>
          <a:off x="0" y="0"/>
          <a:ext cx="0" cy="0"/>
          <a:chOff x="0" y="0"/>
          <a:chExt cx="0" cy="0"/>
        </a:xfrm>
      </p:grpSpPr>
      <p:pic>
        <p:nvPicPr>
          <p:cNvPr id="36" name="Google Shape;36;p5"/>
          <p:cNvPicPr preferRelativeResize="0"/>
          <p:nvPr/>
        </p:nvPicPr>
        <p:blipFill rotWithShape="1">
          <a:blip r:embed="rId2">
            <a:alphaModFix/>
          </a:blip>
          <a:srcRect l="66831" b="7782"/>
          <a:stretch/>
        </p:blipFill>
        <p:spPr>
          <a:xfrm rot="10057864" flipH="1">
            <a:off x="115973" y="-430994"/>
            <a:ext cx="4183627" cy="2584664"/>
          </a:xfrm>
          <a:prstGeom prst="rect">
            <a:avLst/>
          </a:prstGeom>
          <a:noFill/>
          <a:ln>
            <a:noFill/>
          </a:ln>
        </p:spPr>
      </p:pic>
      <p:pic>
        <p:nvPicPr>
          <p:cNvPr id="37" name="Google Shape;37;p5"/>
          <p:cNvPicPr preferRelativeResize="0"/>
          <p:nvPr/>
        </p:nvPicPr>
        <p:blipFill rotWithShape="1">
          <a:blip r:embed="rId3">
            <a:alphaModFix/>
          </a:blip>
          <a:srcRect l="15321" r="24821"/>
          <a:stretch/>
        </p:blipFill>
        <p:spPr>
          <a:xfrm flipH="1">
            <a:off x="-1" y="1754971"/>
            <a:ext cx="9144000" cy="3394975"/>
          </a:xfrm>
          <a:prstGeom prst="rect">
            <a:avLst/>
          </a:prstGeom>
          <a:noFill/>
          <a:ln>
            <a:noFill/>
          </a:ln>
        </p:spPr>
      </p:pic>
      <p:sp>
        <p:nvSpPr>
          <p:cNvPr id="38" name="Google Shape;38;p5"/>
          <p:cNvSpPr/>
          <p:nvPr/>
        </p:nvSpPr>
        <p:spPr>
          <a:xfrm>
            <a:off x="5056968" y="199277"/>
            <a:ext cx="121500" cy="121500"/>
          </a:xfrm>
          <a:prstGeom prst="ellipse">
            <a:avLst/>
          </a:prstGeom>
          <a:solidFill>
            <a:srgbClr val="00398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39" name="Google Shape;39;p5"/>
          <p:cNvSpPr/>
          <p:nvPr/>
        </p:nvSpPr>
        <p:spPr>
          <a:xfrm>
            <a:off x="404209" y="2571750"/>
            <a:ext cx="326100" cy="326100"/>
          </a:xfrm>
          <a:prstGeom prst="ellipse">
            <a:avLst/>
          </a:prstGeom>
          <a:solidFill>
            <a:srgbClr val="002F6C">
              <a:alpha val="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40" name="Google Shape;40;p5"/>
          <p:cNvSpPr/>
          <p:nvPr/>
        </p:nvSpPr>
        <p:spPr>
          <a:xfrm>
            <a:off x="2086286" y="3142932"/>
            <a:ext cx="121500" cy="121500"/>
          </a:xfrm>
          <a:prstGeom prst="ellipse">
            <a:avLst/>
          </a:prstGeom>
          <a:solidFill>
            <a:srgbClr val="00398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41" name="Google Shape;41;p5"/>
          <p:cNvSpPr txBox="1">
            <a:spLocks noGrp="1"/>
          </p:cNvSpPr>
          <p:nvPr>
            <p:ph type="title"/>
          </p:nvPr>
        </p:nvSpPr>
        <p:spPr>
          <a:xfrm>
            <a:off x="628650" y="510326"/>
            <a:ext cx="7886700" cy="64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600"/>
              <a:buFont typeface="Gill Sans"/>
              <a:buNone/>
              <a:defRPr sz="3600" b="1">
                <a:solidFill>
                  <a:schemeClr val="l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2" name="Google Shape;42;p5"/>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t"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9pPr>
          </a:lstStyle>
          <a:p>
            <a:pPr marL="0" lvl="0" indent="0" algn="r" rtl="0">
              <a:spcBef>
                <a:spcPts val="0"/>
              </a:spcBef>
              <a:spcAft>
                <a:spcPts val="0"/>
              </a:spcAft>
              <a:buNone/>
            </a:pPr>
            <a:r>
              <a:rPr lang="en"/>
              <a:t>2A: Gaining Self-Awareness   |   </a:t>
            </a: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7">
  <p:cSld name="7">
    <p:spTree>
      <p:nvGrpSpPr>
        <p:cNvPr id="1" name="Shape 406"/>
        <p:cNvGrpSpPr/>
        <p:nvPr/>
      </p:nvGrpSpPr>
      <p:grpSpPr>
        <a:xfrm>
          <a:off x="0" y="0"/>
          <a:ext cx="0" cy="0"/>
          <a:chOff x="0" y="0"/>
          <a:chExt cx="0" cy="0"/>
        </a:xfrm>
      </p:grpSpPr>
      <p:sp>
        <p:nvSpPr>
          <p:cNvPr id="407" name="Google Shape;407;p42"/>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08" name="Google Shape;408;p42"/>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09" name="Google Shape;409;p42"/>
          <p:cNvSpPr txBox="1">
            <a:spLocks noGrp="1"/>
          </p:cNvSpPr>
          <p:nvPr>
            <p:ph type="title"/>
          </p:nvPr>
        </p:nvSpPr>
        <p:spPr>
          <a:xfrm>
            <a:off x="693963" y="692265"/>
            <a:ext cx="50064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0" name="Google Shape;410;p42"/>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11" name="Google Shape;411;p42"/>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grpSp>
        <p:nvGrpSpPr>
          <p:cNvPr id="412" name="Google Shape;412;p42"/>
          <p:cNvGrpSpPr/>
          <p:nvPr/>
        </p:nvGrpSpPr>
        <p:grpSpPr>
          <a:xfrm>
            <a:off x="5019743" y="685835"/>
            <a:ext cx="3771900" cy="3771900"/>
            <a:chOff x="6692991" y="914446"/>
            <a:chExt cx="5029200" cy="5029200"/>
          </a:xfrm>
        </p:grpSpPr>
        <p:sp>
          <p:nvSpPr>
            <p:cNvPr id="413" name="Google Shape;413;p42"/>
            <p:cNvSpPr/>
            <p:nvPr/>
          </p:nvSpPr>
          <p:spPr>
            <a:xfrm>
              <a:off x="6692991" y="914446"/>
              <a:ext cx="5029200" cy="5029200"/>
            </a:xfrm>
            <a:prstGeom prst="ellipse">
              <a:avLst/>
            </a:prstGeom>
            <a:solidFill>
              <a:srgbClr val="CAE0F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414" name="Google Shape;414;p42"/>
            <p:cNvSpPr/>
            <p:nvPr/>
          </p:nvSpPr>
          <p:spPr>
            <a:xfrm>
              <a:off x="7224681" y="1446136"/>
              <a:ext cx="3965700" cy="39657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415" name="Google Shape;415;p42"/>
            <p:cNvSpPr/>
            <p:nvPr/>
          </p:nvSpPr>
          <p:spPr>
            <a:xfrm>
              <a:off x="7988865" y="2210320"/>
              <a:ext cx="2437500" cy="2437500"/>
            </a:xfrm>
            <a:prstGeom prst="ellipse">
              <a:avLst/>
            </a:prstGeom>
            <a:solidFill>
              <a:srgbClr val="002F6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416" name="Google Shape;416;p42"/>
            <p:cNvSpPr/>
            <p:nvPr/>
          </p:nvSpPr>
          <p:spPr>
            <a:xfrm>
              <a:off x="8455117" y="2676572"/>
              <a:ext cx="1504800" cy="15048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grpSp>
      <p:grpSp>
        <p:nvGrpSpPr>
          <p:cNvPr id="417" name="Google Shape;417;p42"/>
          <p:cNvGrpSpPr/>
          <p:nvPr/>
        </p:nvGrpSpPr>
        <p:grpSpPr>
          <a:xfrm>
            <a:off x="5671253" y="1371635"/>
            <a:ext cx="2468925" cy="2468925"/>
            <a:chOff x="7561671" y="1828846"/>
            <a:chExt cx="3291900" cy="3291900"/>
          </a:xfrm>
        </p:grpSpPr>
        <p:sp>
          <p:nvSpPr>
            <p:cNvPr id="418" name="Google Shape;418;p42"/>
            <p:cNvSpPr/>
            <p:nvPr/>
          </p:nvSpPr>
          <p:spPr>
            <a:xfrm>
              <a:off x="7561671" y="1828846"/>
              <a:ext cx="3291900" cy="3291900"/>
            </a:xfrm>
            <a:prstGeom prst="arc">
              <a:avLst>
                <a:gd name="adj1" fmla="val 18612852"/>
                <a:gd name="adj2" fmla="val 19664845"/>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19" name="Google Shape;419;p42"/>
            <p:cNvSpPr/>
            <p:nvPr/>
          </p:nvSpPr>
          <p:spPr>
            <a:xfrm>
              <a:off x="7561671" y="1828846"/>
              <a:ext cx="3291900" cy="3291900"/>
            </a:xfrm>
            <a:prstGeom prst="arc">
              <a:avLst>
                <a:gd name="adj1" fmla="val 1326464"/>
                <a:gd name="adj2" fmla="val 2575507"/>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20" name="Google Shape;420;p42"/>
            <p:cNvSpPr/>
            <p:nvPr/>
          </p:nvSpPr>
          <p:spPr>
            <a:xfrm>
              <a:off x="7561671" y="1828846"/>
              <a:ext cx="3291900" cy="3291900"/>
            </a:xfrm>
            <a:prstGeom prst="arc">
              <a:avLst>
                <a:gd name="adj1" fmla="val 6038216"/>
                <a:gd name="adj2" fmla="val 7267880"/>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21" name="Google Shape;421;p42"/>
            <p:cNvSpPr/>
            <p:nvPr/>
          </p:nvSpPr>
          <p:spPr>
            <a:xfrm>
              <a:off x="7561671" y="1828846"/>
              <a:ext cx="3291900" cy="3291900"/>
            </a:xfrm>
            <a:prstGeom prst="arc">
              <a:avLst>
                <a:gd name="adj1" fmla="val 10104198"/>
                <a:gd name="adj2" fmla="val 11341713"/>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22" name="Google Shape;422;p42"/>
            <p:cNvSpPr/>
            <p:nvPr/>
          </p:nvSpPr>
          <p:spPr>
            <a:xfrm>
              <a:off x="7561671" y="1828846"/>
              <a:ext cx="3291900" cy="3291900"/>
            </a:xfrm>
            <a:prstGeom prst="arc">
              <a:avLst>
                <a:gd name="adj1" fmla="val 14030899"/>
                <a:gd name="adj2" fmla="val 15221668"/>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grpSp>
      <p:sp>
        <p:nvSpPr>
          <p:cNvPr id="423" name="Google Shape;423;p42"/>
          <p:cNvSpPr txBox="1"/>
          <p:nvPr/>
        </p:nvSpPr>
        <p:spPr>
          <a:xfrm>
            <a:off x="822563"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24" name="Google Shape;424;p42"/>
          <p:cNvSpPr txBox="1"/>
          <p:nvPr/>
        </p:nvSpPr>
        <p:spPr>
          <a:xfrm>
            <a:off x="8225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25" name="Google Shape;425;p42"/>
          <p:cNvSpPr txBox="1"/>
          <p:nvPr/>
        </p:nvSpPr>
        <p:spPr>
          <a:xfrm>
            <a:off x="8225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26" name="Google Shape;426;p42"/>
          <p:cNvSpPr txBox="1"/>
          <p:nvPr/>
        </p:nvSpPr>
        <p:spPr>
          <a:xfrm>
            <a:off x="2810927"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27" name="Google Shape;427;p42"/>
          <p:cNvSpPr txBox="1"/>
          <p:nvPr/>
        </p:nvSpPr>
        <p:spPr>
          <a:xfrm>
            <a:off x="28037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28" name="Google Shape;428;p42"/>
          <p:cNvSpPr txBox="1"/>
          <p:nvPr/>
        </p:nvSpPr>
        <p:spPr>
          <a:xfrm>
            <a:off x="28037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29" name="Google Shape;429;p42"/>
          <p:cNvSpPr txBox="1">
            <a:spLocks noGrp="1"/>
          </p:cNvSpPr>
          <p:nvPr>
            <p:ph type="body" idx="1"/>
          </p:nvPr>
        </p:nvSpPr>
        <p:spPr>
          <a:xfrm>
            <a:off x="1302622"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0" name="Google Shape;430;p42"/>
          <p:cNvSpPr txBox="1">
            <a:spLocks noGrp="1"/>
          </p:cNvSpPr>
          <p:nvPr>
            <p:ph type="body" idx="2"/>
          </p:nvPr>
        </p:nvSpPr>
        <p:spPr>
          <a:xfrm>
            <a:off x="1302622"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1" name="Google Shape;431;p42"/>
          <p:cNvSpPr txBox="1">
            <a:spLocks noGrp="1"/>
          </p:cNvSpPr>
          <p:nvPr>
            <p:ph type="body" idx="3"/>
          </p:nvPr>
        </p:nvSpPr>
        <p:spPr>
          <a:xfrm>
            <a:off x="1302622"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2" name="Google Shape;432;p42"/>
          <p:cNvSpPr txBox="1">
            <a:spLocks noGrp="1"/>
          </p:cNvSpPr>
          <p:nvPr>
            <p:ph type="body" idx="4"/>
          </p:nvPr>
        </p:nvSpPr>
        <p:spPr>
          <a:xfrm>
            <a:off x="3283823"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3" name="Google Shape;433;p42"/>
          <p:cNvSpPr txBox="1">
            <a:spLocks noGrp="1"/>
          </p:cNvSpPr>
          <p:nvPr>
            <p:ph type="body" idx="5"/>
          </p:nvPr>
        </p:nvSpPr>
        <p:spPr>
          <a:xfrm>
            <a:off x="3283823"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4" name="Google Shape;434;p42"/>
          <p:cNvSpPr txBox="1">
            <a:spLocks noGrp="1"/>
          </p:cNvSpPr>
          <p:nvPr>
            <p:ph type="body" idx="6"/>
          </p:nvPr>
        </p:nvSpPr>
        <p:spPr>
          <a:xfrm>
            <a:off x="3283823"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5" name="Google Shape;435;p42"/>
          <p:cNvSpPr>
            <a:spLocks noGrp="1"/>
          </p:cNvSpPr>
          <p:nvPr>
            <p:ph type="pic" idx="7"/>
          </p:nvPr>
        </p:nvSpPr>
        <p:spPr>
          <a:xfrm>
            <a:off x="956298" y="1891483"/>
            <a:ext cx="274200" cy="274200"/>
          </a:xfrm>
          <a:prstGeom prst="rect">
            <a:avLst/>
          </a:prstGeom>
          <a:noFill/>
          <a:ln>
            <a:noFill/>
          </a:ln>
        </p:spPr>
      </p:sp>
      <p:sp>
        <p:nvSpPr>
          <p:cNvPr id="436" name="Google Shape;436;p42"/>
          <p:cNvSpPr>
            <a:spLocks noGrp="1"/>
          </p:cNvSpPr>
          <p:nvPr>
            <p:ph type="pic" idx="8"/>
          </p:nvPr>
        </p:nvSpPr>
        <p:spPr>
          <a:xfrm>
            <a:off x="956298" y="2639195"/>
            <a:ext cx="274200" cy="274200"/>
          </a:xfrm>
          <a:prstGeom prst="rect">
            <a:avLst/>
          </a:prstGeom>
          <a:noFill/>
          <a:ln>
            <a:noFill/>
          </a:ln>
        </p:spPr>
      </p:sp>
      <p:sp>
        <p:nvSpPr>
          <p:cNvPr id="437" name="Google Shape;437;p42"/>
          <p:cNvSpPr>
            <a:spLocks noGrp="1"/>
          </p:cNvSpPr>
          <p:nvPr>
            <p:ph type="pic" idx="9"/>
          </p:nvPr>
        </p:nvSpPr>
        <p:spPr>
          <a:xfrm>
            <a:off x="956298" y="3386908"/>
            <a:ext cx="274200" cy="274200"/>
          </a:xfrm>
          <a:prstGeom prst="rect">
            <a:avLst/>
          </a:prstGeom>
          <a:noFill/>
          <a:ln>
            <a:noFill/>
          </a:ln>
        </p:spPr>
      </p:sp>
      <p:sp>
        <p:nvSpPr>
          <p:cNvPr id="438" name="Google Shape;438;p42"/>
          <p:cNvSpPr>
            <a:spLocks noGrp="1"/>
          </p:cNvSpPr>
          <p:nvPr>
            <p:ph type="pic" idx="13"/>
          </p:nvPr>
        </p:nvSpPr>
        <p:spPr>
          <a:xfrm>
            <a:off x="2937498" y="1891483"/>
            <a:ext cx="274200" cy="274200"/>
          </a:xfrm>
          <a:prstGeom prst="rect">
            <a:avLst/>
          </a:prstGeom>
          <a:noFill/>
          <a:ln>
            <a:noFill/>
          </a:ln>
        </p:spPr>
      </p:sp>
      <p:sp>
        <p:nvSpPr>
          <p:cNvPr id="439" name="Google Shape;439;p42"/>
          <p:cNvSpPr>
            <a:spLocks noGrp="1"/>
          </p:cNvSpPr>
          <p:nvPr>
            <p:ph type="pic" idx="14"/>
          </p:nvPr>
        </p:nvSpPr>
        <p:spPr>
          <a:xfrm>
            <a:off x="2937498" y="2639195"/>
            <a:ext cx="274200" cy="274200"/>
          </a:xfrm>
          <a:prstGeom prst="rect">
            <a:avLst/>
          </a:prstGeom>
          <a:noFill/>
          <a:ln>
            <a:noFill/>
          </a:ln>
        </p:spPr>
      </p:sp>
      <p:sp>
        <p:nvSpPr>
          <p:cNvPr id="440" name="Google Shape;440;p42"/>
          <p:cNvSpPr>
            <a:spLocks noGrp="1"/>
          </p:cNvSpPr>
          <p:nvPr>
            <p:ph type="pic" idx="15"/>
          </p:nvPr>
        </p:nvSpPr>
        <p:spPr>
          <a:xfrm>
            <a:off x="2937498" y="3386908"/>
            <a:ext cx="274200" cy="274200"/>
          </a:xfrm>
          <a:prstGeom prst="rect">
            <a:avLst/>
          </a:prstGeom>
          <a:noFill/>
          <a:ln>
            <a:noFill/>
          </a:ln>
        </p:spPr>
      </p:sp>
      <p:sp>
        <p:nvSpPr>
          <p:cNvPr id="441" name="Google Shape;441;p42"/>
          <p:cNvSpPr/>
          <p:nvPr/>
        </p:nvSpPr>
        <p:spPr>
          <a:xfrm>
            <a:off x="5259773" y="960154"/>
            <a:ext cx="3291900" cy="329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2"/>
          <p:cNvSpPr/>
          <p:nvPr/>
        </p:nvSpPr>
        <p:spPr>
          <a:xfrm>
            <a:off x="5259773" y="922054"/>
            <a:ext cx="3291900" cy="329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2"/>
          <p:cNvSpPr/>
          <p:nvPr/>
        </p:nvSpPr>
        <p:spPr>
          <a:xfrm rot="5400000">
            <a:off x="5259863" y="960304"/>
            <a:ext cx="3291900" cy="329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2"/>
          <p:cNvSpPr/>
          <p:nvPr/>
        </p:nvSpPr>
        <p:spPr>
          <a:xfrm rot="-5400000">
            <a:off x="5259923" y="922145"/>
            <a:ext cx="3291600" cy="329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2"/>
          <p:cNvSpPr/>
          <p:nvPr/>
        </p:nvSpPr>
        <p:spPr>
          <a:xfrm rot="719797">
            <a:off x="5774204" y="1440162"/>
            <a:ext cx="2263127" cy="22631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2"/>
          <p:cNvSpPr/>
          <p:nvPr/>
        </p:nvSpPr>
        <p:spPr>
          <a:xfrm rot="5040223">
            <a:off x="5811878" y="1440141"/>
            <a:ext cx="2262982" cy="226298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2"/>
          <p:cNvSpPr/>
          <p:nvPr/>
        </p:nvSpPr>
        <p:spPr>
          <a:xfrm rot="-3599933">
            <a:off x="5774128" y="1474546"/>
            <a:ext cx="2263123" cy="22631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2"/>
          <p:cNvSpPr/>
          <p:nvPr/>
        </p:nvSpPr>
        <p:spPr>
          <a:xfrm rot="-1079870">
            <a:off x="5774109" y="1474539"/>
            <a:ext cx="2263245" cy="2263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2"/>
          <p:cNvSpPr/>
          <p:nvPr/>
        </p:nvSpPr>
        <p:spPr>
          <a:xfrm rot="3240179">
            <a:off x="5739803" y="1405893"/>
            <a:ext cx="2331631" cy="23316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2"/>
          <p:cNvSpPr/>
          <p:nvPr/>
        </p:nvSpPr>
        <p:spPr>
          <a:xfrm>
            <a:off x="6168458" y="1834550"/>
            <a:ext cx="1474500" cy="147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2"/>
          <p:cNvSpPr/>
          <p:nvPr/>
        </p:nvSpPr>
        <p:spPr>
          <a:xfrm rot="3359781">
            <a:off x="6168811" y="1834600"/>
            <a:ext cx="1474665" cy="14746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2"/>
          <p:cNvSpPr/>
          <p:nvPr/>
        </p:nvSpPr>
        <p:spPr>
          <a:xfrm rot="-3000113">
            <a:off x="6168057" y="1834545"/>
            <a:ext cx="1474417" cy="14744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2"/>
          <p:cNvSpPr txBox="1">
            <a:spLocks noGrp="1"/>
          </p:cNvSpPr>
          <p:nvPr>
            <p:ph type="body" idx="16"/>
          </p:nvPr>
        </p:nvSpPr>
        <p:spPr>
          <a:xfrm>
            <a:off x="6446207" y="2434625"/>
            <a:ext cx="918900" cy="274200"/>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454" name="Google Shape;454;p42"/>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 v2">
  <p:cSld name="7 v2">
    <p:spTree>
      <p:nvGrpSpPr>
        <p:cNvPr id="1" name="Shape 455"/>
        <p:cNvGrpSpPr/>
        <p:nvPr/>
      </p:nvGrpSpPr>
      <p:grpSpPr>
        <a:xfrm>
          <a:off x="0" y="0"/>
          <a:ext cx="0" cy="0"/>
          <a:chOff x="0" y="0"/>
          <a:chExt cx="0" cy="0"/>
        </a:xfrm>
      </p:grpSpPr>
      <p:sp>
        <p:nvSpPr>
          <p:cNvPr id="456" name="Google Shape;456;p43"/>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57" name="Google Shape;457;p43"/>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58" name="Google Shape;458;p43"/>
          <p:cNvSpPr txBox="1">
            <a:spLocks noGrp="1"/>
          </p:cNvSpPr>
          <p:nvPr>
            <p:ph type="title"/>
          </p:nvPr>
        </p:nvSpPr>
        <p:spPr>
          <a:xfrm>
            <a:off x="693963" y="692265"/>
            <a:ext cx="50064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59" name="Google Shape;459;p43"/>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60" name="Google Shape;460;p43"/>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61" name="Google Shape;461;p43"/>
          <p:cNvSpPr txBox="1"/>
          <p:nvPr/>
        </p:nvSpPr>
        <p:spPr>
          <a:xfrm>
            <a:off x="822563"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62" name="Google Shape;462;p43"/>
          <p:cNvSpPr txBox="1"/>
          <p:nvPr/>
        </p:nvSpPr>
        <p:spPr>
          <a:xfrm>
            <a:off x="8225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63" name="Google Shape;463;p43"/>
          <p:cNvSpPr txBox="1"/>
          <p:nvPr/>
        </p:nvSpPr>
        <p:spPr>
          <a:xfrm>
            <a:off x="8225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64" name="Google Shape;464;p43"/>
          <p:cNvSpPr txBox="1"/>
          <p:nvPr/>
        </p:nvSpPr>
        <p:spPr>
          <a:xfrm>
            <a:off x="2810927"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65" name="Google Shape;465;p43"/>
          <p:cNvSpPr txBox="1"/>
          <p:nvPr/>
        </p:nvSpPr>
        <p:spPr>
          <a:xfrm>
            <a:off x="28037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66" name="Google Shape;466;p43"/>
          <p:cNvSpPr txBox="1"/>
          <p:nvPr/>
        </p:nvSpPr>
        <p:spPr>
          <a:xfrm>
            <a:off x="28037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467" name="Google Shape;467;p43"/>
          <p:cNvSpPr txBox="1">
            <a:spLocks noGrp="1"/>
          </p:cNvSpPr>
          <p:nvPr>
            <p:ph type="body" idx="1"/>
          </p:nvPr>
        </p:nvSpPr>
        <p:spPr>
          <a:xfrm>
            <a:off x="1302622"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8" name="Google Shape;468;p43"/>
          <p:cNvSpPr txBox="1">
            <a:spLocks noGrp="1"/>
          </p:cNvSpPr>
          <p:nvPr>
            <p:ph type="body" idx="2"/>
          </p:nvPr>
        </p:nvSpPr>
        <p:spPr>
          <a:xfrm>
            <a:off x="1302622"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69" name="Google Shape;469;p43"/>
          <p:cNvSpPr txBox="1">
            <a:spLocks noGrp="1"/>
          </p:cNvSpPr>
          <p:nvPr>
            <p:ph type="body" idx="3"/>
          </p:nvPr>
        </p:nvSpPr>
        <p:spPr>
          <a:xfrm>
            <a:off x="1302622"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0" name="Google Shape;470;p43"/>
          <p:cNvSpPr txBox="1">
            <a:spLocks noGrp="1"/>
          </p:cNvSpPr>
          <p:nvPr>
            <p:ph type="body" idx="4"/>
          </p:nvPr>
        </p:nvSpPr>
        <p:spPr>
          <a:xfrm>
            <a:off x="3283823"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1" name="Google Shape;471;p43"/>
          <p:cNvSpPr txBox="1">
            <a:spLocks noGrp="1"/>
          </p:cNvSpPr>
          <p:nvPr>
            <p:ph type="body" idx="5"/>
          </p:nvPr>
        </p:nvSpPr>
        <p:spPr>
          <a:xfrm>
            <a:off x="3283823"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2" name="Google Shape;472;p43"/>
          <p:cNvSpPr txBox="1">
            <a:spLocks noGrp="1"/>
          </p:cNvSpPr>
          <p:nvPr>
            <p:ph type="body" idx="6"/>
          </p:nvPr>
        </p:nvSpPr>
        <p:spPr>
          <a:xfrm>
            <a:off x="3283823"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73" name="Google Shape;473;p43"/>
          <p:cNvSpPr>
            <a:spLocks noGrp="1"/>
          </p:cNvSpPr>
          <p:nvPr>
            <p:ph type="pic" idx="7"/>
          </p:nvPr>
        </p:nvSpPr>
        <p:spPr>
          <a:xfrm>
            <a:off x="956298" y="1891483"/>
            <a:ext cx="274200" cy="274200"/>
          </a:xfrm>
          <a:prstGeom prst="rect">
            <a:avLst/>
          </a:prstGeom>
          <a:noFill/>
          <a:ln>
            <a:noFill/>
          </a:ln>
        </p:spPr>
      </p:sp>
      <p:sp>
        <p:nvSpPr>
          <p:cNvPr id="474" name="Google Shape;474;p43"/>
          <p:cNvSpPr>
            <a:spLocks noGrp="1"/>
          </p:cNvSpPr>
          <p:nvPr>
            <p:ph type="pic" idx="8"/>
          </p:nvPr>
        </p:nvSpPr>
        <p:spPr>
          <a:xfrm>
            <a:off x="956298" y="2639195"/>
            <a:ext cx="274200" cy="274200"/>
          </a:xfrm>
          <a:prstGeom prst="rect">
            <a:avLst/>
          </a:prstGeom>
          <a:noFill/>
          <a:ln>
            <a:noFill/>
          </a:ln>
        </p:spPr>
      </p:sp>
      <p:sp>
        <p:nvSpPr>
          <p:cNvPr id="475" name="Google Shape;475;p43"/>
          <p:cNvSpPr>
            <a:spLocks noGrp="1"/>
          </p:cNvSpPr>
          <p:nvPr>
            <p:ph type="pic" idx="9"/>
          </p:nvPr>
        </p:nvSpPr>
        <p:spPr>
          <a:xfrm>
            <a:off x="956298" y="3386908"/>
            <a:ext cx="274200" cy="274200"/>
          </a:xfrm>
          <a:prstGeom prst="rect">
            <a:avLst/>
          </a:prstGeom>
          <a:noFill/>
          <a:ln>
            <a:noFill/>
          </a:ln>
        </p:spPr>
      </p:sp>
      <p:sp>
        <p:nvSpPr>
          <p:cNvPr id="476" name="Google Shape;476;p43"/>
          <p:cNvSpPr>
            <a:spLocks noGrp="1"/>
          </p:cNvSpPr>
          <p:nvPr>
            <p:ph type="pic" idx="13"/>
          </p:nvPr>
        </p:nvSpPr>
        <p:spPr>
          <a:xfrm>
            <a:off x="2937498" y="1891483"/>
            <a:ext cx="274200" cy="274200"/>
          </a:xfrm>
          <a:prstGeom prst="rect">
            <a:avLst/>
          </a:prstGeom>
          <a:noFill/>
          <a:ln>
            <a:noFill/>
          </a:ln>
        </p:spPr>
      </p:sp>
      <p:sp>
        <p:nvSpPr>
          <p:cNvPr id="477" name="Google Shape;477;p43"/>
          <p:cNvSpPr>
            <a:spLocks noGrp="1"/>
          </p:cNvSpPr>
          <p:nvPr>
            <p:ph type="pic" idx="14"/>
          </p:nvPr>
        </p:nvSpPr>
        <p:spPr>
          <a:xfrm>
            <a:off x="2937498" y="2639195"/>
            <a:ext cx="274200" cy="274200"/>
          </a:xfrm>
          <a:prstGeom prst="rect">
            <a:avLst/>
          </a:prstGeom>
          <a:noFill/>
          <a:ln>
            <a:noFill/>
          </a:ln>
        </p:spPr>
      </p:sp>
      <p:sp>
        <p:nvSpPr>
          <p:cNvPr id="478" name="Google Shape;478;p43"/>
          <p:cNvSpPr>
            <a:spLocks noGrp="1"/>
          </p:cNvSpPr>
          <p:nvPr>
            <p:ph type="pic" idx="15"/>
          </p:nvPr>
        </p:nvSpPr>
        <p:spPr>
          <a:xfrm>
            <a:off x="2937498" y="3386908"/>
            <a:ext cx="274200" cy="274200"/>
          </a:xfrm>
          <a:prstGeom prst="rect">
            <a:avLst/>
          </a:prstGeom>
          <a:noFill/>
          <a:ln>
            <a:noFill/>
          </a:ln>
        </p:spPr>
      </p:sp>
      <p:sp>
        <p:nvSpPr>
          <p:cNvPr id="479" name="Google Shape;479;p43"/>
          <p:cNvSpPr>
            <a:spLocks noGrp="1"/>
          </p:cNvSpPr>
          <p:nvPr>
            <p:ph type="pic" idx="16"/>
          </p:nvPr>
        </p:nvSpPr>
        <p:spPr>
          <a:xfrm>
            <a:off x="5019743" y="685835"/>
            <a:ext cx="3771900" cy="3771900"/>
          </a:xfrm>
          <a:prstGeom prst="rect">
            <a:avLst/>
          </a:prstGeom>
          <a:noFill/>
          <a:ln>
            <a:noFill/>
          </a:ln>
        </p:spPr>
      </p:sp>
      <p:cxnSp>
        <p:nvCxnSpPr>
          <p:cNvPr id="480" name="Google Shape;480;p43"/>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1_Blank">
  <p:cSld name="11_Blank">
    <p:spTree>
      <p:nvGrpSpPr>
        <p:cNvPr id="1" name="Shape 481"/>
        <p:cNvGrpSpPr/>
        <p:nvPr/>
      </p:nvGrpSpPr>
      <p:grpSpPr>
        <a:xfrm>
          <a:off x="0" y="0"/>
          <a:ext cx="0" cy="0"/>
          <a:chOff x="0" y="0"/>
          <a:chExt cx="0" cy="0"/>
        </a:xfrm>
      </p:grpSpPr>
      <p:sp>
        <p:nvSpPr>
          <p:cNvPr id="482" name="Google Shape;482;p44"/>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83" name="Google Shape;483;p44"/>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84" name="Google Shape;484;p44"/>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5" name="Google Shape;485;p44"/>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486" name="Google Shape;486;p44"/>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487" name="Google Shape;487;p44"/>
          <p:cNvCxnSpPr/>
          <p:nvPr/>
        </p:nvCxnSpPr>
        <p:spPr>
          <a:xfrm>
            <a:off x="792332" y="1481848"/>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488" name="Google Shape;488;p44"/>
          <p:cNvCxnSpPr/>
          <p:nvPr/>
        </p:nvCxnSpPr>
        <p:spPr>
          <a:xfrm>
            <a:off x="3400450" y="1481848"/>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489" name="Google Shape;489;p44"/>
          <p:cNvCxnSpPr/>
          <p:nvPr/>
        </p:nvCxnSpPr>
        <p:spPr>
          <a:xfrm>
            <a:off x="6008568" y="1481848"/>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490" name="Google Shape;490;p44"/>
          <p:cNvCxnSpPr/>
          <p:nvPr/>
        </p:nvCxnSpPr>
        <p:spPr>
          <a:xfrm>
            <a:off x="780980" y="3141299"/>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491" name="Google Shape;491;p44"/>
          <p:cNvCxnSpPr/>
          <p:nvPr/>
        </p:nvCxnSpPr>
        <p:spPr>
          <a:xfrm>
            <a:off x="3389099" y="3141299"/>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492" name="Google Shape;492;p44"/>
          <p:cNvCxnSpPr/>
          <p:nvPr/>
        </p:nvCxnSpPr>
        <p:spPr>
          <a:xfrm>
            <a:off x="5997217" y="3141299"/>
            <a:ext cx="0" cy="1238100"/>
          </a:xfrm>
          <a:prstGeom prst="straightConnector1">
            <a:avLst/>
          </a:prstGeom>
          <a:noFill/>
          <a:ln w="28575" cap="rnd" cmpd="sng">
            <a:solidFill>
              <a:srgbClr val="A4C2E8"/>
            </a:solidFill>
            <a:prstDash val="solid"/>
            <a:miter lim="800000"/>
            <a:headEnd type="none" w="sm" len="sm"/>
            <a:tailEnd type="none" w="sm" len="sm"/>
          </a:ln>
        </p:spPr>
      </p:cxnSp>
      <p:sp>
        <p:nvSpPr>
          <p:cNvPr id="493" name="Google Shape;493;p44"/>
          <p:cNvSpPr>
            <a:spLocks noGrp="1"/>
          </p:cNvSpPr>
          <p:nvPr>
            <p:ph type="pic" idx="2"/>
          </p:nvPr>
        </p:nvSpPr>
        <p:spPr>
          <a:xfrm>
            <a:off x="972877" y="1758901"/>
            <a:ext cx="364500" cy="364500"/>
          </a:xfrm>
          <a:prstGeom prst="rect">
            <a:avLst/>
          </a:prstGeom>
          <a:noFill/>
          <a:ln>
            <a:noFill/>
          </a:ln>
        </p:spPr>
      </p:sp>
      <p:sp>
        <p:nvSpPr>
          <p:cNvPr id="494" name="Google Shape;494;p44"/>
          <p:cNvSpPr>
            <a:spLocks noGrp="1"/>
          </p:cNvSpPr>
          <p:nvPr>
            <p:ph type="pic" idx="3"/>
          </p:nvPr>
        </p:nvSpPr>
        <p:spPr>
          <a:xfrm>
            <a:off x="3592346" y="1758901"/>
            <a:ext cx="364500" cy="364500"/>
          </a:xfrm>
          <a:prstGeom prst="rect">
            <a:avLst/>
          </a:prstGeom>
          <a:noFill/>
          <a:ln>
            <a:noFill/>
          </a:ln>
        </p:spPr>
      </p:sp>
      <p:sp>
        <p:nvSpPr>
          <p:cNvPr id="495" name="Google Shape;495;p44"/>
          <p:cNvSpPr>
            <a:spLocks noGrp="1"/>
          </p:cNvSpPr>
          <p:nvPr>
            <p:ph type="pic" idx="4"/>
          </p:nvPr>
        </p:nvSpPr>
        <p:spPr>
          <a:xfrm>
            <a:off x="972877" y="3418352"/>
            <a:ext cx="364500" cy="364500"/>
          </a:xfrm>
          <a:prstGeom prst="rect">
            <a:avLst/>
          </a:prstGeom>
          <a:noFill/>
          <a:ln>
            <a:noFill/>
          </a:ln>
        </p:spPr>
      </p:sp>
      <p:sp>
        <p:nvSpPr>
          <p:cNvPr id="496" name="Google Shape;496;p44"/>
          <p:cNvSpPr>
            <a:spLocks noGrp="1"/>
          </p:cNvSpPr>
          <p:nvPr>
            <p:ph type="pic" idx="5"/>
          </p:nvPr>
        </p:nvSpPr>
        <p:spPr>
          <a:xfrm>
            <a:off x="3592346" y="3418352"/>
            <a:ext cx="364500" cy="364500"/>
          </a:xfrm>
          <a:prstGeom prst="rect">
            <a:avLst/>
          </a:prstGeom>
          <a:noFill/>
          <a:ln>
            <a:noFill/>
          </a:ln>
        </p:spPr>
      </p:sp>
      <p:sp>
        <p:nvSpPr>
          <p:cNvPr id="497" name="Google Shape;497;p44"/>
          <p:cNvSpPr>
            <a:spLocks noGrp="1"/>
          </p:cNvSpPr>
          <p:nvPr>
            <p:ph type="pic" idx="6"/>
          </p:nvPr>
        </p:nvSpPr>
        <p:spPr>
          <a:xfrm>
            <a:off x="6191233" y="1758901"/>
            <a:ext cx="364500" cy="364500"/>
          </a:xfrm>
          <a:prstGeom prst="rect">
            <a:avLst/>
          </a:prstGeom>
          <a:noFill/>
          <a:ln>
            <a:noFill/>
          </a:ln>
        </p:spPr>
      </p:sp>
      <p:sp>
        <p:nvSpPr>
          <p:cNvPr id="498" name="Google Shape;498;p44"/>
          <p:cNvSpPr>
            <a:spLocks noGrp="1"/>
          </p:cNvSpPr>
          <p:nvPr>
            <p:ph type="pic" idx="7"/>
          </p:nvPr>
        </p:nvSpPr>
        <p:spPr>
          <a:xfrm>
            <a:off x="6191233" y="3418352"/>
            <a:ext cx="364500" cy="364500"/>
          </a:xfrm>
          <a:prstGeom prst="rect">
            <a:avLst/>
          </a:prstGeom>
          <a:noFill/>
          <a:ln>
            <a:noFill/>
          </a:ln>
        </p:spPr>
      </p:sp>
      <p:sp>
        <p:nvSpPr>
          <p:cNvPr id="499" name="Google Shape;499;p44"/>
          <p:cNvSpPr txBox="1">
            <a:spLocks noGrp="1"/>
          </p:cNvSpPr>
          <p:nvPr>
            <p:ph type="body" idx="1"/>
          </p:nvPr>
        </p:nvSpPr>
        <p:spPr>
          <a:xfrm>
            <a:off x="923550" y="1399366"/>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0" name="Google Shape;500;p44"/>
          <p:cNvSpPr txBox="1">
            <a:spLocks noGrp="1"/>
          </p:cNvSpPr>
          <p:nvPr>
            <p:ph type="body" idx="8"/>
          </p:nvPr>
        </p:nvSpPr>
        <p:spPr>
          <a:xfrm>
            <a:off x="3520610" y="1399366"/>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1" name="Google Shape;501;p44"/>
          <p:cNvSpPr txBox="1">
            <a:spLocks noGrp="1"/>
          </p:cNvSpPr>
          <p:nvPr>
            <p:ph type="body" idx="9"/>
          </p:nvPr>
        </p:nvSpPr>
        <p:spPr>
          <a:xfrm>
            <a:off x="6118789" y="1399366"/>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2" name="Google Shape;502;p44"/>
          <p:cNvSpPr txBox="1">
            <a:spLocks noGrp="1"/>
          </p:cNvSpPr>
          <p:nvPr>
            <p:ph type="body" idx="13"/>
          </p:nvPr>
        </p:nvSpPr>
        <p:spPr>
          <a:xfrm>
            <a:off x="923550" y="3058760"/>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3" name="Google Shape;503;p44"/>
          <p:cNvSpPr txBox="1">
            <a:spLocks noGrp="1"/>
          </p:cNvSpPr>
          <p:nvPr>
            <p:ph type="body" idx="14"/>
          </p:nvPr>
        </p:nvSpPr>
        <p:spPr>
          <a:xfrm>
            <a:off x="3520610" y="3058760"/>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4" name="Google Shape;504;p44"/>
          <p:cNvSpPr txBox="1">
            <a:spLocks noGrp="1"/>
          </p:cNvSpPr>
          <p:nvPr>
            <p:ph type="body" idx="15"/>
          </p:nvPr>
        </p:nvSpPr>
        <p:spPr>
          <a:xfrm>
            <a:off x="6118789" y="3058760"/>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5" name="Google Shape;505;p44"/>
          <p:cNvSpPr txBox="1">
            <a:spLocks noGrp="1"/>
          </p:cNvSpPr>
          <p:nvPr>
            <p:ph type="body" idx="16"/>
          </p:nvPr>
        </p:nvSpPr>
        <p:spPr>
          <a:xfrm>
            <a:off x="1466942" y="1744771"/>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6" name="Google Shape;506;p44"/>
          <p:cNvSpPr txBox="1">
            <a:spLocks noGrp="1"/>
          </p:cNvSpPr>
          <p:nvPr>
            <p:ph type="body" idx="17"/>
          </p:nvPr>
        </p:nvSpPr>
        <p:spPr>
          <a:xfrm>
            <a:off x="1466942" y="3407573"/>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7" name="Google Shape;507;p44"/>
          <p:cNvSpPr txBox="1">
            <a:spLocks noGrp="1"/>
          </p:cNvSpPr>
          <p:nvPr>
            <p:ph type="body" idx="18"/>
          </p:nvPr>
        </p:nvSpPr>
        <p:spPr>
          <a:xfrm>
            <a:off x="4088822" y="1744771"/>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8" name="Google Shape;508;p44"/>
          <p:cNvSpPr txBox="1">
            <a:spLocks noGrp="1"/>
          </p:cNvSpPr>
          <p:nvPr>
            <p:ph type="body" idx="19"/>
          </p:nvPr>
        </p:nvSpPr>
        <p:spPr>
          <a:xfrm>
            <a:off x="4088822" y="3407573"/>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09" name="Google Shape;509;p44"/>
          <p:cNvSpPr txBox="1">
            <a:spLocks noGrp="1"/>
          </p:cNvSpPr>
          <p:nvPr>
            <p:ph type="body" idx="20"/>
          </p:nvPr>
        </p:nvSpPr>
        <p:spPr>
          <a:xfrm>
            <a:off x="6680129" y="1744771"/>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10" name="Google Shape;510;p44"/>
          <p:cNvSpPr txBox="1">
            <a:spLocks noGrp="1"/>
          </p:cNvSpPr>
          <p:nvPr>
            <p:ph type="body" idx="21"/>
          </p:nvPr>
        </p:nvSpPr>
        <p:spPr>
          <a:xfrm>
            <a:off x="6680129" y="3407573"/>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511" name="Google Shape;511;p44"/>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2_Blank">
  <p:cSld name="12_Blank">
    <p:spTree>
      <p:nvGrpSpPr>
        <p:cNvPr id="1" name="Shape 512"/>
        <p:cNvGrpSpPr/>
        <p:nvPr/>
      </p:nvGrpSpPr>
      <p:grpSpPr>
        <a:xfrm>
          <a:off x="0" y="0"/>
          <a:ext cx="0" cy="0"/>
          <a:chOff x="0" y="0"/>
          <a:chExt cx="0" cy="0"/>
        </a:xfrm>
      </p:grpSpPr>
      <p:sp>
        <p:nvSpPr>
          <p:cNvPr id="513" name="Google Shape;513;p45"/>
          <p:cNvSpPr/>
          <p:nvPr/>
        </p:nvSpPr>
        <p:spPr>
          <a:xfrm rot="586555">
            <a:off x="-158607" y="4089169"/>
            <a:ext cx="5320276" cy="1476050"/>
          </a:xfrm>
          <a:custGeom>
            <a:avLst/>
            <a:gdLst/>
            <a:ahLst/>
            <a:cxnLst/>
            <a:rect l="l" t="t" r="r" b="b"/>
            <a:pathLst>
              <a:path w="7085165" h="1965699"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4"/>
                </a:cubicBezTo>
                <a:lnTo>
                  <a:pt x="7085165" y="796403"/>
                </a:lnTo>
                <a:lnTo>
                  <a:pt x="333200" y="1965699"/>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14" name="Google Shape;514;p45"/>
          <p:cNvSpPr/>
          <p:nvPr/>
        </p:nvSpPr>
        <p:spPr>
          <a:xfrm rot="-5400000">
            <a:off x="5817351" y="1816850"/>
            <a:ext cx="5143499" cy="1509799"/>
          </a:xfrm>
          <a:custGeom>
            <a:avLst/>
            <a:gdLst/>
            <a:ahLst/>
            <a:cxnLst/>
            <a:rect l="l" t="t" r="r" b="b"/>
            <a:pathLst>
              <a:path w="6857999" h="2013066" extrusionOk="0">
                <a:moveTo>
                  <a:pt x="6857999" y="337994"/>
                </a:moveTo>
                <a:lnTo>
                  <a:pt x="6857999" y="2013066"/>
                </a:lnTo>
                <a:lnTo>
                  <a:pt x="4961154" y="2013066"/>
                </a:lnTo>
                <a:cubicBezTo>
                  <a:pt x="4283821" y="2013066"/>
                  <a:pt x="3606488" y="2013066"/>
                  <a:pt x="2929154" y="2013066"/>
                </a:cubicBezTo>
                <a:cubicBezTo>
                  <a:pt x="2251821" y="2013066"/>
                  <a:pt x="1574488" y="2013065"/>
                  <a:pt x="897154" y="2013065"/>
                </a:cubicBezTo>
                <a:lnTo>
                  <a:pt x="0" y="2013065"/>
                </a:lnTo>
                <a:lnTo>
                  <a:pt x="0" y="263500"/>
                </a:lnTo>
                <a:lnTo>
                  <a:pt x="135154" y="222456"/>
                </a:lnTo>
                <a:cubicBezTo>
                  <a:pt x="389154" y="146940"/>
                  <a:pt x="643154" y="78714"/>
                  <a:pt x="897154" y="39650"/>
                </a:cubicBezTo>
                <a:cubicBezTo>
                  <a:pt x="1574488" y="-60627"/>
                  <a:pt x="2251821" y="36730"/>
                  <a:pt x="2929154" y="247994"/>
                </a:cubicBezTo>
                <a:cubicBezTo>
                  <a:pt x="3606488" y="455363"/>
                  <a:pt x="4283821" y="766903"/>
                  <a:pt x="4961154" y="715305"/>
                </a:cubicBezTo>
                <a:cubicBezTo>
                  <a:pt x="5553820" y="666749"/>
                  <a:pt x="6146487" y="347617"/>
                  <a:pt x="6739154"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15" name="Google Shape;515;p45"/>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6" name="Google Shape;516;p45"/>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17" name="Google Shape;517;p45"/>
          <p:cNvSpPr txBox="1">
            <a:spLocks noGrp="1"/>
          </p:cNvSpPr>
          <p:nvPr>
            <p:ph type="title"/>
          </p:nvPr>
        </p:nvSpPr>
        <p:spPr>
          <a:xfrm>
            <a:off x="728135" y="692265"/>
            <a:ext cx="7886700" cy="4434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8" name="Google Shape;518;p45"/>
          <p:cNvSpPr txBox="1"/>
          <p:nvPr/>
        </p:nvSpPr>
        <p:spPr>
          <a:xfrm>
            <a:off x="3594919" y="3854654"/>
            <a:ext cx="2116500" cy="435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800"/>
              </a:spcBef>
              <a:spcAft>
                <a:spcPts val="0"/>
              </a:spcAft>
              <a:buClr>
                <a:srgbClr val="6C6463"/>
              </a:buClr>
              <a:buSzPts val="1500"/>
              <a:buFont typeface="Arial"/>
              <a:buNone/>
            </a:pPr>
            <a:endParaRPr sz="2100" b="0" i="0" u="none" strike="noStrike" cap="none">
              <a:solidFill>
                <a:schemeClr val="dk1"/>
              </a:solidFill>
              <a:latin typeface="Gill Sans"/>
              <a:ea typeface="Gill Sans"/>
              <a:cs typeface="Gill Sans"/>
              <a:sym typeface="Gill Sans"/>
            </a:endParaRPr>
          </a:p>
        </p:txBody>
      </p:sp>
      <p:sp>
        <p:nvSpPr>
          <p:cNvPr id="519" name="Google Shape;519;p45"/>
          <p:cNvSpPr txBox="1">
            <a:spLocks noGrp="1"/>
          </p:cNvSpPr>
          <p:nvPr>
            <p:ph type="body" idx="1"/>
          </p:nvPr>
        </p:nvSpPr>
        <p:spPr>
          <a:xfrm>
            <a:off x="826294" y="1981279"/>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0" name="Google Shape;520;p45"/>
          <p:cNvSpPr txBox="1">
            <a:spLocks noGrp="1"/>
          </p:cNvSpPr>
          <p:nvPr>
            <p:ph type="body" idx="2"/>
          </p:nvPr>
        </p:nvSpPr>
        <p:spPr>
          <a:xfrm>
            <a:off x="826294" y="2747725"/>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1" name="Google Shape;521;p45"/>
          <p:cNvSpPr txBox="1">
            <a:spLocks noGrp="1"/>
          </p:cNvSpPr>
          <p:nvPr>
            <p:ph type="body" idx="3"/>
          </p:nvPr>
        </p:nvSpPr>
        <p:spPr>
          <a:xfrm>
            <a:off x="826294" y="3521558"/>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2" name="Google Shape;522;p45"/>
          <p:cNvSpPr txBox="1">
            <a:spLocks noGrp="1"/>
          </p:cNvSpPr>
          <p:nvPr>
            <p:ph type="body" idx="4"/>
          </p:nvPr>
        </p:nvSpPr>
        <p:spPr>
          <a:xfrm>
            <a:off x="3543808" y="1981279"/>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3" name="Google Shape;523;p45"/>
          <p:cNvSpPr txBox="1">
            <a:spLocks noGrp="1"/>
          </p:cNvSpPr>
          <p:nvPr>
            <p:ph type="body" idx="5"/>
          </p:nvPr>
        </p:nvSpPr>
        <p:spPr>
          <a:xfrm>
            <a:off x="3543808" y="2747725"/>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4" name="Google Shape;524;p45"/>
          <p:cNvSpPr txBox="1">
            <a:spLocks noGrp="1"/>
          </p:cNvSpPr>
          <p:nvPr>
            <p:ph type="body" idx="6"/>
          </p:nvPr>
        </p:nvSpPr>
        <p:spPr>
          <a:xfrm>
            <a:off x="3543808" y="3521558"/>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5" name="Google Shape;525;p45"/>
          <p:cNvSpPr txBox="1">
            <a:spLocks noGrp="1"/>
          </p:cNvSpPr>
          <p:nvPr>
            <p:ph type="body" idx="7"/>
          </p:nvPr>
        </p:nvSpPr>
        <p:spPr>
          <a:xfrm>
            <a:off x="6261321" y="1981279"/>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6" name="Google Shape;526;p45"/>
          <p:cNvSpPr txBox="1">
            <a:spLocks noGrp="1"/>
          </p:cNvSpPr>
          <p:nvPr>
            <p:ph type="body" idx="8"/>
          </p:nvPr>
        </p:nvSpPr>
        <p:spPr>
          <a:xfrm>
            <a:off x="6261321" y="2747725"/>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7" name="Google Shape;527;p45"/>
          <p:cNvSpPr txBox="1">
            <a:spLocks noGrp="1"/>
          </p:cNvSpPr>
          <p:nvPr>
            <p:ph type="body" idx="9"/>
          </p:nvPr>
        </p:nvSpPr>
        <p:spPr>
          <a:xfrm>
            <a:off x="6261321" y="3521558"/>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28" name="Google Shape;528;p45"/>
          <p:cNvSpPr>
            <a:spLocks noGrp="1"/>
          </p:cNvSpPr>
          <p:nvPr>
            <p:ph type="pic" idx="13"/>
          </p:nvPr>
        </p:nvSpPr>
        <p:spPr>
          <a:xfrm>
            <a:off x="972877" y="2096002"/>
            <a:ext cx="329700" cy="329700"/>
          </a:xfrm>
          <a:prstGeom prst="rect">
            <a:avLst/>
          </a:prstGeom>
          <a:noFill/>
          <a:ln>
            <a:noFill/>
          </a:ln>
        </p:spPr>
      </p:sp>
      <p:sp>
        <p:nvSpPr>
          <p:cNvPr id="529" name="Google Shape;529;p45"/>
          <p:cNvSpPr>
            <a:spLocks noGrp="1"/>
          </p:cNvSpPr>
          <p:nvPr>
            <p:ph type="pic" idx="14"/>
          </p:nvPr>
        </p:nvSpPr>
        <p:spPr>
          <a:xfrm>
            <a:off x="972877" y="2866227"/>
            <a:ext cx="329700" cy="329700"/>
          </a:xfrm>
          <a:prstGeom prst="rect">
            <a:avLst/>
          </a:prstGeom>
          <a:noFill/>
          <a:ln>
            <a:noFill/>
          </a:ln>
        </p:spPr>
      </p:sp>
      <p:sp>
        <p:nvSpPr>
          <p:cNvPr id="530" name="Google Shape;530;p45"/>
          <p:cNvSpPr>
            <a:spLocks noGrp="1"/>
          </p:cNvSpPr>
          <p:nvPr>
            <p:ph type="pic" idx="15"/>
          </p:nvPr>
        </p:nvSpPr>
        <p:spPr>
          <a:xfrm>
            <a:off x="972877" y="3634768"/>
            <a:ext cx="329700" cy="329700"/>
          </a:xfrm>
          <a:prstGeom prst="rect">
            <a:avLst/>
          </a:prstGeom>
          <a:noFill/>
          <a:ln>
            <a:noFill/>
          </a:ln>
        </p:spPr>
      </p:sp>
      <p:sp>
        <p:nvSpPr>
          <p:cNvPr id="531" name="Google Shape;531;p45"/>
          <p:cNvSpPr>
            <a:spLocks noGrp="1"/>
          </p:cNvSpPr>
          <p:nvPr>
            <p:ph type="pic" idx="16"/>
          </p:nvPr>
        </p:nvSpPr>
        <p:spPr>
          <a:xfrm>
            <a:off x="3802718" y="2096002"/>
            <a:ext cx="329700" cy="329700"/>
          </a:xfrm>
          <a:prstGeom prst="rect">
            <a:avLst/>
          </a:prstGeom>
          <a:noFill/>
          <a:ln>
            <a:noFill/>
          </a:ln>
        </p:spPr>
      </p:sp>
      <p:sp>
        <p:nvSpPr>
          <p:cNvPr id="532" name="Google Shape;532;p45"/>
          <p:cNvSpPr>
            <a:spLocks noGrp="1"/>
          </p:cNvSpPr>
          <p:nvPr>
            <p:ph type="pic" idx="17"/>
          </p:nvPr>
        </p:nvSpPr>
        <p:spPr>
          <a:xfrm>
            <a:off x="3802718" y="2866227"/>
            <a:ext cx="329700" cy="329700"/>
          </a:xfrm>
          <a:prstGeom prst="rect">
            <a:avLst/>
          </a:prstGeom>
          <a:noFill/>
          <a:ln>
            <a:noFill/>
          </a:ln>
        </p:spPr>
      </p:sp>
      <p:sp>
        <p:nvSpPr>
          <p:cNvPr id="533" name="Google Shape;533;p45"/>
          <p:cNvSpPr>
            <a:spLocks noGrp="1"/>
          </p:cNvSpPr>
          <p:nvPr>
            <p:ph type="pic" idx="18"/>
          </p:nvPr>
        </p:nvSpPr>
        <p:spPr>
          <a:xfrm>
            <a:off x="3802718" y="3634768"/>
            <a:ext cx="329700" cy="329700"/>
          </a:xfrm>
          <a:prstGeom prst="rect">
            <a:avLst/>
          </a:prstGeom>
          <a:noFill/>
          <a:ln>
            <a:noFill/>
          </a:ln>
        </p:spPr>
      </p:sp>
      <p:sp>
        <p:nvSpPr>
          <p:cNvPr id="534" name="Google Shape;534;p45"/>
          <p:cNvSpPr>
            <a:spLocks noGrp="1"/>
          </p:cNvSpPr>
          <p:nvPr>
            <p:ph type="pic" idx="19"/>
          </p:nvPr>
        </p:nvSpPr>
        <p:spPr>
          <a:xfrm>
            <a:off x="6486866" y="2096002"/>
            <a:ext cx="329700" cy="329700"/>
          </a:xfrm>
          <a:prstGeom prst="rect">
            <a:avLst/>
          </a:prstGeom>
          <a:noFill/>
          <a:ln>
            <a:noFill/>
          </a:ln>
        </p:spPr>
      </p:sp>
      <p:sp>
        <p:nvSpPr>
          <p:cNvPr id="535" name="Google Shape;535;p45"/>
          <p:cNvSpPr>
            <a:spLocks noGrp="1"/>
          </p:cNvSpPr>
          <p:nvPr>
            <p:ph type="pic" idx="20"/>
          </p:nvPr>
        </p:nvSpPr>
        <p:spPr>
          <a:xfrm>
            <a:off x="6486866" y="2866227"/>
            <a:ext cx="329700" cy="329700"/>
          </a:xfrm>
          <a:prstGeom prst="rect">
            <a:avLst/>
          </a:prstGeom>
          <a:noFill/>
          <a:ln>
            <a:noFill/>
          </a:ln>
        </p:spPr>
      </p:sp>
      <p:sp>
        <p:nvSpPr>
          <p:cNvPr id="536" name="Google Shape;536;p45"/>
          <p:cNvSpPr>
            <a:spLocks noGrp="1"/>
          </p:cNvSpPr>
          <p:nvPr>
            <p:ph type="pic" idx="21"/>
          </p:nvPr>
        </p:nvSpPr>
        <p:spPr>
          <a:xfrm>
            <a:off x="6486866" y="3634768"/>
            <a:ext cx="329700" cy="329700"/>
          </a:xfrm>
          <a:prstGeom prst="rect">
            <a:avLst/>
          </a:prstGeom>
          <a:noFill/>
          <a:ln>
            <a:noFill/>
          </a:ln>
        </p:spPr>
      </p:sp>
      <p:cxnSp>
        <p:nvCxnSpPr>
          <p:cNvPr id="537" name="Google Shape;537;p45"/>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544"/>
        <p:cNvGrpSpPr/>
        <p:nvPr/>
      </p:nvGrpSpPr>
      <p:grpSpPr>
        <a:xfrm>
          <a:off x="0" y="0"/>
          <a:ext cx="0" cy="0"/>
          <a:chOff x="0" y="0"/>
          <a:chExt cx="0" cy="0"/>
        </a:xfrm>
      </p:grpSpPr>
      <p:sp>
        <p:nvSpPr>
          <p:cNvPr id="545" name="Google Shape;545;p47"/>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46" name="Google Shape;546;p47"/>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47" name="Google Shape;547;p47"/>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548" name="Google Shape;548;p47"/>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
        <p:nvSpPr>
          <p:cNvPr id="549" name="Google Shape;549;p47"/>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0" name="Google Shape;550;p47"/>
          <p:cNvSpPr/>
          <p:nvPr/>
        </p:nvSpPr>
        <p:spPr>
          <a:xfrm>
            <a:off x="782400" y="1143000"/>
            <a:ext cx="551100" cy="1632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551"/>
        <p:cNvGrpSpPr/>
        <p:nvPr/>
      </p:nvGrpSpPr>
      <p:grpSpPr>
        <a:xfrm>
          <a:off x="0" y="0"/>
          <a:ext cx="0" cy="0"/>
          <a:chOff x="0" y="0"/>
          <a:chExt cx="0" cy="0"/>
        </a:xfrm>
      </p:grpSpPr>
      <p:sp>
        <p:nvSpPr>
          <p:cNvPr id="552" name="Google Shape;552;p48"/>
          <p:cNvSpPr/>
          <p:nvPr/>
        </p:nvSpPr>
        <p:spPr>
          <a:xfrm rot="586555">
            <a:off x="-144043" y="4032724"/>
            <a:ext cx="5332324" cy="1530932"/>
          </a:xfrm>
          <a:custGeom>
            <a:avLst/>
            <a:gdLst/>
            <a:ahLst/>
            <a:cxnLst/>
            <a:rect l="l" t="t" r="r" b="b"/>
            <a:pathLst>
              <a:path w="7101210" h="1775449" extrusionOk="0">
                <a:moveTo>
                  <a:pt x="293799" y="1775449"/>
                </a:moveTo>
                <a:lnTo>
                  <a:pt x="0" y="103504"/>
                </a:lnTo>
                <a:cubicBezTo>
                  <a:pt x="293812" y="-141189"/>
                  <a:pt x="1354667" y="100964"/>
                  <a:pt x="2032000" y="284691"/>
                </a:cubicBezTo>
                <a:cubicBezTo>
                  <a:pt x="2709334" y="465031"/>
                  <a:pt x="3386667" y="735964"/>
                  <a:pt x="4064000" y="691091"/>
                </a:cubicBezTo>
                <a:cubicBezTo>
                  <a:pt x="4741333" y="642831"/>
                  <a:pt x="5418667" y="287231"/>
                  <a:pt x="6096000" y="374438"/>
                </a:cubicBezTo>
                <a:cubicBezTo>
                  <a:pt x="6602201" y="386984"/>
                  <a:pt x="6857202" y="558980"/>
                  <a:pt x="7101210" y="766365"/>
                </a:cubicBezTo>
                <a:lnTo>
                  <a:pt x="293799" y="177544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53" name="Google Shape;553;p48"/>
          <p:cNvSpPr/>
          <p:nvPr/>
        </p:nvSpPr>
        <p:spPr>
          <a:xfrm rot="-5400000">
            <a:off x="5812869" y="1804755"/>
            <a:ext cx="5167531" cy="1524867"/>
          </a:xfrm>
          <a:custGeom>
            <a:avLst/>
            <a:gdLst/>
            <a:ahLst/>
            <a:cxnLst/>
            <a:rect l="l" t="t" r="r" b="b"/>
            <a:pathLst>
              <a:path w="6890042" h="1767962" extrusionOk="0">
                <a:moveTo>
                  <a:pt x="19878" y="1744913"/>
                </a:moveTo>
                <a:lnTo>
                  <a:pt x="0" y="249564"/>
                </a:lnTo>
                <a:cubicBezTo>
                  <a:pt x="338667" y="174211"/>
                  <a:pt x="455557" y="40131"/>
                  <a:pt x="953068" y="34482"/>
                </a:cubicBezTo>
                <a:cubicBezTo>
                  <a:pt x="1630402" y="-52724"/>
                  <a:pt x="2307735" y="31942"/>
                  <a:pt x="2985068" y="215669"/>
                </a:cubicBezTo>
                <a:cubicBezTo>
                  <a:pt x="3662402" y="396009"/>
                  <a:pt x="4366239" y="611433"/>
                  <a:pt x="5017068" y="622069"/>
                </a:cubicBezTo>
                <a:cubicBezTo>
                  <a:pt x="5667897" y="632705"/>
                  <a:pt x="6584506" y="91384"/>
                  <a:pt x="6890042" y="279485"/>
                </a:cubicBezTo>
                <a:cubicBezTo>
                  <a:pt x="6877529" y="865193"/>
                  <a:pt x="6874215" y="1453615"/>
                  <a:pt x="6870166" y="1767962"/>
                </a:cubicBezTo>
                <a:lnTo>
                  <a:pt x="5017068" y="1750675"/>
                </a:lnTo>
                <a:lnTo>
                  <a:pt x="2985068" y="1750675"/>
                </a:lnTo>
                <a:lnTo>
                  <a:pt x="953068" y="1750675"/>
                </a:lnTo>
                <a:lnTo>
                  <a:pt x="19878" y="1744913"/>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54" name="Google Shape;554;p48"/>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7F7F7F"/>
                </a:solidFill>
                <a:latin typeface="Gill Sans"/>
                <a:ea typeface="Gill Sans"/>
                <a:cs typeface="Gill Sans"/>
                <a:sym typeface="Gill Sans"/>
              </a:defRPr>
            </a:lvl9pPr>
          </a:lstStyle>
          <a:p>
            <a:pPr marL="0" lvl="0" indent="0" algn="r" rtl="0">
              <a:spcBef>
                <a:spcPts val="0"/>
              </a:spcBef>
              <a:spcAft>
                <a:spcPts val="0"/>
              </a:spcAft>
              <a:buNone/>
            </a:pPr>
            <a:r>
              <a:rPr lang="en"/>
              <a:t>|   </a:t>
            </a:r>
            <a:fld id="{00000000-1234-1234-1234-123412341234}" type="slidenum">
              <a:rPr lang="en"/>
              <a:t>‹#›</a:t>
            </a:fld>
            <a:endParaRPr/>
          </a:p>
        </p:txBody>
      </p:sp>
      <p:cxnSp>
        <p:nvCxnSpPr>
          <p:cNvPr id="555" name="Google Shape;555;p48"/>
          <p:cNvCxnSpPr/>
          <p:nvPr/>
        </p:nvCxnSpPr>
        <p:spPr>
          <a:xfrm>
            <a:off x="661337" y="1291534"/>
            <a:ext cx="0" cy="342900"/>
          </a:xfrm>
          <a:prstGeom prst="straightConnector1">
            <a:avLst/>
          </a:prstGeom>
          <a:noFill/>
          <a:ln w="28575" cap="rnd" cmpd="sng">
            <a:solidFill>
              <a:srgbClr val="BA0C2F"/>
            </a:solidFill>
            <a:prstDash val="solid"/>
            <a:miter lim="800000"/>
            <a:headEnd type="none" w="sm" len="sm"/>
            <a:tailEnd type="none" w="sm" len="sm"/>
          </a:ln>
        </p:spPr>
      </p:cxnSp>
      <p:sp>
        <p:nvSpPr>
          <p:cNvPr id="556" name="Google Shape;556;p48"/>
          <p:cNvSpPr txBox="1">
            <a:spLocks noGrp="1"/>
          </p:cNvSpPr>
          <p:nvPr>
            <p:ph type="title"/>
          </p:nvPr>
        </p:nvSpPr>
        <p:spPr>
          <a:xfrm>
            <a:off x="628650" y="258936"/>
            <a:ext cx="7886700" cy="643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2700"/>
              <a:buFont typeface="Gill Sans"/>
              <a:buNone/>
              <a:defRPr sz="27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57" name="Google Shape;557;p48"/>
          <p:cNvSpPr txBox="1">
            <a:spLocks noGrp="1"/>
          </p:cNvSpPr>
          <p:nvPr>
            <p:ph type="body" idx="1"/>
          </p:nvPr>
        </p:nvSpPr>
        <p:spPr>
          <a:xfrm>
            <a:off x="863204" y="1291829"/>
            <a:ext cx="7652400" cy="3514800"/>
          </a:xfrm>
          <a:prstGeom prst="rect">
            <a:avLst/>
          </a:prstGeom>
          <a:noFill/>
          <a:ln>
            <a:noFill/>
          </a:ln>
        </p:spPr>
        <p:txBody>
          <a:bodyPr spcFirstLastPara="1" wrap="square" lIns="68575" tIns="34275" rIns="68575" bIns="34275" anchor="t" anchorCtr="0">
            <a:noAutofit/>
          </a:bodyPr>
          <a:lstStyle>
            <a:lvl1pPr marL="457200" lvl="0" indent="-304800" algn="l">
              <a:lnSpc>
                <a:spcPct val="90000"/>
              </a:lnSpc>
              <a:spcBef>
                <a:spcPts val="800"/>
              </a:spcBef>
              <a:spcAft>
                <a:spcPts val="0"/>
              </a:spcAft>
              <a:buClr>
                <a:schemeClr val="dk1"/>
              </a:buClr>
              <a:buSzPts val="1200"/>
              <a:buChar char="•"/>
              <a:defRPr>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a:latin typeface="Gill Sans"/>
                <a:ea typeface="Gill Sans"/>
                <a:cs typeface="Gill Sans"/>
                <a:sym typeface="Gill Sans"/>
              </a:defRPr>
            </a:lvl2pPr>
            <a:lvl3pPr marL="1371600" lvl="2" indent="-304800" algn="l">
              <a:lnSpc>
                <a:spcPct val="90000"/>
              </a:lnSpc>
              <a:spcBef>
                <a:spcPts val="400"/>
              </a:spcBef>
              <a:spcAft>
                <a:spcPts val="0"/>
              </a:spcAft>
              <a:buClr>
                <a:schemeClr val="dk1"/>
              </a:buClr>
              <a:buSzPts val="1200"/>
              <a:buChar char="•"/>
              <a:defRPr>
                <a:solidFill>
                  <a:schemeClr val="dk1"/>
                </a:solidFill>
                <a:latin typeface="Gill Sans"/>
                <a:ea typeface="Gill Sans"/>
                <a:cs typeface="Gill Sans"/>
                <a:sym typeface="Gill Sans"/>
              </a:defRPr>
            </a:lvl3pPr>
            <a:lvl4pPr marL="1828800" lvl="3" indent="-304800" algn="l">
              <a:lnSpc>
                <a:spcPct val="90000"/>
              </a:lnSpc>
              <a:spcBef>
                <a:spcPts val="400"/>
              </a:spcBef>
              <a:spcAft>
                <a:spcPts val="0"/>
              </a:spcAft>
              <a:buClr>
                <a:schemeClr val="dk1"/>
              </a:buClr>
              <a:buSzPts val="1200"/>
              <a:buChar char="•"/>
              <a:defRPr>
                <a:solidFill>
                  <a:schemeClr val="dk1"/>
                </a:solidFill>
                <a:latin typeface="Gill Sans"/>
                <a:ea typeface="Gill Sans"/>
                <a:cs typeface="Gill Sans"/>
                <a:sym typeface="Gill Sans"/>
              </a:defRPr>
            </a:lvl4pPr>
            <a:lvl5pPr marL="2286000" lvl="4" indent="-304800" algn="l">
              <a:lnSpc>
                <a:spcPct val="90000"/>
              </a:lnSpc>
              <a:spcBef>
                <a:spcPts val="400"/>
              </a:spcBef>
              <a:spcAft>
                <a:spcPts val="0"/>
              </a:spcAft>
              <a:buClr>
                <a:schemeClr val="dk1"/>
              </a:buClr>
              <a:buSzPts val="1200"/>
              <a:buChar char="•"/>
              <a:defRPr>
                <a:solidFill>
                  <a:schemeClr val="dk1"/>
                </a:solidFill>
                <a:latin typeface="Gill Sans"/>
                <a:ea typeface="Gill Sans"/>
                <a:cs typeface="Gill Sans"/>
                <a:sym typeface="Gill Sans"/>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Blank" type="blank">
  <p:cSld name="BLANK">
    <p:spTree>
      <p:nvGrpSpPr>
        <p:cNvPr id="1" name="Shape 558"/>
        <p:cNvGrpSpPr/>
        <p:nvPr/>
      </p:nvGrpSpPr>
      <p:grpSpPr>
        <a:xfrm>
          <a:off x="0" y="0"/>
          <a:ext cx="0" cy="0"/>
          <a:chOff x="0" y="0"/>
          <a:chExt cx="0" cy="0"/>
        </a:xfrm>
      </p:grpSpPr>
      <p:sp>
        <p:nvSpPr>
          <p:cNvPr id="559" name="Google Shape;559;p49"/>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60" name="Google Shape;560;p49"/>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61" name="Google Shape;561;p49"/>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562" name="Google Shape;562;p49"/>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7_Blank">
  <p:cSld name="7_Blank">
    <p:bg>
      <p:bgPr>
        <a:solidFill>
          <a:schemeClr val="dk2"/>
        </a:solidFill>
        <a:effectLst/>
      </p:bgPr>
    </p:bg>
    <p:spTree>
      <p:nvGrpSpPr>
        <p:cNvPr id="1" name="Shape 563"/>
        <p:cNvGrpSpPr/>
        <p:nvPr/>
      </p:nvGrpSpPr>
      <p:grpSpPr>
        <a:xfrm>
          <a:off x="0" y="0"/>
          <a:ext cx="0" cy="0"/>
          <a:chOff x="0" y="0"/>
          <a:chExt cx="0" cy="0"/>
        </a:xfrm>
      </p:grpSpPr>
      <p:pic>
        <p:nvPicPr>
          <p:cNvPr id="564" name="Google Shape;564;p50"/>
          <p:cNvPicPr preferRelativeResize="0"/>
          <p:nvPr/>
        </p:nvPicPr>
        <p:blipFill rotWithShape="1">
          <a:blip r:embed="rId2">
            <a:alphaModFix/>
          </a:blip>
          <a:srcRect l="66831" b="7782"/>
          <a:stretch/>
        </p:blipFill>
        <p:spPr>
          <a:xfrm rot="10057864" flipH="1">
            <a:off x="115973" y="-430994"/>
            <a:ext cx="4183627" cy="2584664"/>
          </a:xfrm>
          <a:prstGeom prst="rect">
            <a:avLst/>
          </a:prstGeom>
          <a:noFill/>
          <a:ln>
            <a:noFill/>
          </a:ln>
        </p:spPr>
      </p:pic>
      <p:pic>
        <p:nvPicPr>
          <p:cNvPr id="565" name="Google Shape;565;p50"/>
          <p:cNvPicPr preferRelativeResize="0"/>
          <p:nvPr/>
        </p:nvPicPr>
        <p:blipFill rotWithShape="1">
          <a:blip r:embed="rId3">
            <a:alphaModFix/>
          </a:blip>
          <a:srcRect l="15321" r="24821"/>
          <a:stretch/>
        </p:blipFill>
        <p:spPr>
          <a:xfrm flipH="1">
            <a:off x="-1" y="1754971"/>
            <a:ext cx="9144000" cy="3394975"/>
          </a:xfrm>
          <a:prstGeom prst="rect">
            <a:avLst/>
          </a:prstGeom>
          <a:noFill/>
          <a:ln>
            <a:noFill/>
          </a:ln>
        </p:spPr>
      </p:pic>
      <p:sp>
        <p:nvSpPr>
          <p:cNvPr id="566" name="Google Shape;566;p50"/>
          <p:cNvSpPr/>
          <p:nvPr/>
        </p:nvSpPr>
        <p:spPr>
          <a:xfrm>
            <a:off x="5056968" y="199277"/>
            <a:ext cx="121500" cy="121500"/>
          </a:xfrm>
          <a:prstGeom prst="ellipse">
            <a:avLst/>
          </a:prstGeom>
          <a:solidFill>
            <a:srgbClr val="00398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567" name="Google Shape;567;p50"/>
          <p:cNvSpPr/>
          <p:nvPr/>
        </p:nvSpPr>
        <p:spPr>
          <a:xfrm>
            <a:off x="404209" y="2571750"/>
            <a:ext cx="326100" cy="326100"/>
          </a:xfrm>
          <a:prstGeom prst="ellipse">
            <a:avLst/>
          </a:prstGeom>
          <a:solidFill>
            <a:srgbClr val="002F6C">
              <a:alpha val="8627"/>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568" name="Google Shape;568;p50"/>
          <p:cNvSpPr/>
          <p:nvPr/>
        </p:nvSpPr>
        <p:spPr>
          <a:xfrm>
            <a:off x="2086286" y="3142932"/>
            <a:ext cx="121500" cy="121500"/>
          </a:xfrm>
          <a:prstGeom prst="ellipse">
            <a:avLst/>
          </a:prstGeom>
          <a:solidFill>
            <a:srgbClr val="00398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569" name="Google Shape;569;p50"/>
          <p:cNvSpPr txBox="1">
            <a:spLocks noGrp="1"/>
          </p:cNvSpPr>
          <p:nvPr>
            <p:ph type="title"/>
          </p:nvPr>
        </p:nvSpPr>
        <p:spPr>
          <a:xfrm>
            <a:off x="628650" y="510326"/>
            <a:ext cx="7886700" cy="6432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600"/>
              <a:buFont typeface="Gill Sans"/>
              <a:buNone/>
              <a:defRPr sz="3600" b="1">
                <a:solidFill>
                  <a:schemeClr val="l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0" name="Google Shape;570;p50"/>
          <p:cNvSpPr txBox="1">
            <a:spLocks noGrp="1"/>
          </p:cNvSpPr>
          <p:nvPr>
            <p:ph type="sldNum" idx="12"/>
          </p:nvPr>
        </p:nvSpPr>
        <p:spPr>
          <a:xfrm>
            <a:off x="5981218" y="4857652"/>
            <a:ext cx="2994600" cy="2076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4"/>
                </a:solidFill>
                <a:latin typeface="Gill Sans"/>
                <a:ea typeface="Gill Sans"/>
                <a:cs typeface="Gill Sans"/>
                <a:sym typeface="Gill Sans"/>
              </a:defRPr>
            </a:lvl9pPr>
          </a:lstStyle>
          <a:p>
            <a:pPr marL="0" lvl="0" indent="0" algn="r" rtl="0">
              <a:spcBef>
                <a:spcPts val="0"/>
              </a:spcBef>
              <a:spcAft>
                <a:spcPts val="0"/>
              </a:spcAft>
              <a:buNone/>
            </a:pPr>
            <a:r>
              <a:rPr lang="en"/>
              <a:t>2A: Gaining Self-Awareness   |   </a:t>
            </a: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ue/Gray 1 Content">
  <p:cSld name="Blue/Gray 1 Content">
    <p:spTree>
      <p:nvGrpSpPr>
        <p:cNvPr id="1" name="Shape 571"/>
        <p:cNvGrpSpPr/>
        <p:nvPr/>
      </p:nvGrpSpPr>
      <p:grpSpPr>
        <a:xfrm>
          <a:off x="0" y="0"/>
          <a:ext cx="0" cy="0"/>
          <a:chOff x="0" y="0"/>
          <a:chExt cx="0" cy="0"/>
        </a:xfrm>
      </p:grpSpPr>
      <p:sp>
        <p:nvSpPr>
          <p:cNvPr id="572" name="Google Shape;572;p51"/>
          <p:cNvSpPr txBox="1">
            <a:spLocks noGrp="1"/>
          </p:cNvSpPr>
          <p:nvPr>
            <p:ph type="body" idx="1"/>
          </p:nvPr>
        </p:nvSpPr>
        <p:spPr>
          <a:xfrm>
            <a:off x="685800" y="1200150"/>
            <a:ext cx="7772400" cy="3429000"/>
          </a:xfrm>
          <a:prstGeom prst="rect">
            <a:avLst/>
          </a:prstGeom>
          <a:noFill/>
          <a:ln>
            <a:noFill/>
          </a:ln>
        </p:spPr>
        <p:txBody>
          <a:bodyPr spcFirstLastPara="1" wrap="square" lIns="51425" tIns="25700" rIns="51425" bIns="25700" anchor="t" anchorCtr="0">
            <a:noAutofit/>
          </a:bodyPr>
          <a:lstStyle>
            <a:lvl1pPr marL="457200" lvl="0" indent="-298450" algn="l">
              <a:lnSpc>
                <a:spcPct val="100000"/>
              </a:lnSpc>
              <a:spcBef>
                <a:spcPts val="0"/>
              </a:spcBef>
              <a:spcAft>
                <a:spcPts val="0"/>
              </a:spcAft>
              <a:buClr>
                <a:srgbClr val="6C6463"/>
              </a:buClr>
              <a:buSzPts val="1100"/>
              <a:buChar char="•"/>
              <a:defRPr sz="1100"/>
            </a:lvl1pPr>
            <a:lvl2pPr marL="914400" lvl="1" indent="-298450" algn="l">
              <a:lnSpc>
                <a:spcPct val="100000"/>
              </a:lnSpc>
              <a:spcBef>
                <a:spcPts val="800"/>
              </a:spcBef>
              <a:spcAft>
                <a:spcPts val="0"/>
              </a:spcAft>
              <a:buClr>
                <a:srgbClr val="6C6463"/>
              </a:buClr>
              <a:buSzPts val="1100"/>
              <a:buChar char="–"/>
              <a:defRPr sz="1100"/>
            </a:lvl2pPr>
            <a:lvl3pPr marL="1371600" lvl="2" indent="-298450" algn="l">
              <a:lnSpc>
                <a:spcPct val="100000"/>
              </a:lnSpc>
              <a:spcBef>
                <a:spcPts val="800"/>
              </a:spcBef>
              <a:spcAft>
                <a:spcPts val="0"/>
              </a:spcAft>
              <a:buClr>
                <a:srgbClr val="6C6463"/>
              </a:buClr>
              <a:buSzPts val="1100"/>
              <a:buChar char="•"/>
              <a:defRPr sz="1100"/>
            </a:lvl3pPr>
            <a:lvl4pPr marL="1828800" lvl="3" indent="-298450" algn="l">
              <a:lnSpc>
                <a:spcPct val="100000"/>
              </a:lnSpc>
              <a:spcBef>
                <a:spcPts val="300"/>
              </a:spcBef>
              <a:spcAft>
                <a:spcPts val="0"/>
              </a:spcAft>
              <a:buClr>
                <a:srgbClr val="6C6463"/>
              </a:buClr>
              <a:buSzPts val="1100"/>
              <a:buChar char="–"/>
              <a:defRPr sz="1100"/>
            </a:lvl4pPr>
            <a:lvl5pPr marL="2286000" lvl="4" indent="-298450" algn="l">
              <a:lnSpc>
                <a:spcPct val="100000"/>
              </a:lnSpc>
              <a:spcBef>
                <a:spcPts val="300"/>
              </a:spcBef>
              <a:spcAft>
                <a:spcPts val="0"/>
              </a:spcAft>
              <a:buClr>
                <a:srgbClr val="6C6463"/>
              </a:buClr>
              <a:buSzPts val="1100"/>
              <a:buChar char="»"/>
              <a:defRPr sz="1100"/>
            </a:lvl5pPr>
            <a:lvl6pPr marL="2743200" lvl="5" indent="-298450" algn="l">
              <a:lnSpc>
                <a:spcPct val="100000"/>
              </a:lnSpc>
              <a:spcBef>
                <a:spcPts val="300"/>
              </a:spcBef>
              <a:spcAft>
                <a:spcPts val="0"/>
              </a:spcAft>
              <a:buClr>
                <a:schemeClr val="dk1"/>
              </a:buClr>
              <a:buSzPts val="1100"/>
              <a:buChar char="•"/>
              <a:defRPr sz="1100"/>
            </a:lvl6pPr>
            <a:lvl7pPr marL="3200400" lvl="6" indent="-298450" algn="l">
              <a:lnSpc>
                <a:spcPct val="100000"/>
              </a:lnSpc>
              <a:spcBef>
                <a:spcPts val="300"/>
              </a:spcBef>
              <a:spcAft>
                <a:spcPts val="0"/>
              </a:spcAft>
              <a:buClr>
                <a:schemeClr val="dk1"/>
              </a:buClr>
              <a:buSzPts val="1100"/>
              <a:buChar char="•"/>
              <a:defRPr sz="1100"/>
            </a:lvl7pPr>
            <a:lvl8pPr marL="3657600" lvl="7" indent="-298450" algn="l">
              <a:lnSpc>
                <a:spcPct val="100000"/>
              </a:lnSpc>
              <a:spcBef>
                <a:spcPts val="300"/>
              </a:spcBef>
              <a:spcAft>
                <a:spcPts val="0"/>
              </a:spcAft>
              <a:buClr>
                <a:schemeClr val="dk1"/>
              </a:buClr>
              <a:buSzPts val="1100"/>
              <a:buChar char="•"/>
              <a:defRPr sz="1100"/>
            </a:lvl8pPr>
            <a:lvl9pPr marL="4114800" lvl="8" indent="-298450" algn="l">
              <a:lnSpc>
                <a:spcPct val="100000"/>
              </a:lnSpc>
              <a:spcBef>
                <a:spcPts val="300"/>
              </a:spcBef>
              <a:spcAft>
                <a:spcPts val="0"/>
              </a:spcAft>
              <a:buClr>
                <a:schemeClr val="dk1"/>
              </a:buClr>
              <a:buSzPts val="1100"/>
              <a:buChar char="•"/>
              <a:defRPr sz="1100"/>
            </a:lvl9pPr>
          </a:lstStyle>
          <a:p>
            <a:endParaRPr/>
          </a:p>
        </p:txBody>
      </p:sp>
      <p:sp>
        <p:nvSpPr>
          <p:cNvPr id="573" name="Google Shape;573;p51"/>
          <p:cNvSpPr txBox="1">
            <a:spLocks noGrp="1"/>
          </p:cNvSpPr>
          <p:nvPr>
            <p:ph type="dt" idx="10"/>
          </p:nvPr>
        </p:nvSpPr>
        <p:spPr>
          <a:xfrm>
            <a:off x="152400" y="4890700"/>
            <a:ext cx="2133600" cy="138600"/>
          </a:xfrm>
          <a:prstGeom prst="rect">
            <a:avLst/>
          </a:prstGeom>
          <a:noFill/>
          <a:ln>
            <a:noFill/>
          </a:ln>
        </p:spPr>
        <p:txBody>
          <a:bodyPr spcFirstLastPara="1" wrap="square" lIns="51425" tIns="25700" rIns="51425" bIns="25700" anchor="ctr" anchorCtr="0">
            <a:noAutofit/>
          </a:bodyPr>
          <a:lstStyle>
            <a:lvl1pPr marR="0" lvl="0" algn="l" rtl="0">
              <a:lnSpc>
                <a:spcPct val="100000"/>
              </a:lnSpc>
              <a:spcBef>
                <a:spcPts val="0"/>
              </a:spcBef>
              <a:spcAft>
                <a:spcPts val="0"/>
              </a:spcAft>
              <a:buClr>
                <a:srgbClr val="6C6463"/>
              </a:buClr>
              <a:buSzPts val="800"/>
              <a:buFont typeface="Gill Sans"/>
              <a:buNone/>
              <a:defRPr sz="5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chemeClr val="dk1"/>
              </a:buClr>
              <a:buSzPts val="800"/>
              <a:buFont typeface="Gill Sans"/>
              <a:buNone/>
              <a:defRPr sz="1100" b="0" i="0" u="none" strike="noStrike" cap="none">
                <a:solidFill>
                  <a:schemeClr val="dk1"/>
                </a:solidFill>
                <a:latin typeface="Gill Sans"/>
                <a:ea typeface="Gill Sans"/>
                <a:cs typeface="Gill Sans"/>
                <a:sym typeface="Gill Sans"/>
              </a:defRPr>
            </a:lvl9pPr>
          </a:lstStyle>
          <a:p>
            <a:endParaRPr/>
          </a:p>
        </p:txBody>
      </p:sp>
      <p:sp>
        <p:nvSpPr>
          <p:cNvPr id="574" name="Google Shape;574;p51"/>
          <p:cNvSpPr txBox="1">
            <a:spLocks noGrp="1"/>
          </p:cNvSpPr>
          <p:nvPr>
            <p:ph type="ftr" idx="11"/>
          </p:nvPr>
        </p:nvSpPr>
        <p:spPr>
          <a:xfrm>
            <a:off x="3124200" y="4890700"/>
            <a:ext cx="2895600" cy="138600"/>
          </a:xfrm>
          <a:prstGeom prst="rect">
            <a:avLst/>
          </a:prstGeom>
          <a:noFill/>
          <a:ln>
            <a:noFill/>
          </a:ln>
        </p:spPr>
        <p:txBody>
          <a:bodyPr spcFirstLastPara="1" wrap="square" lIns="51425" tIns="25700" rIns="51425" bIns="25700" anchor="ctr" anchorCtr="0">
            <a:noAutofit/>
          </a:bodyPr>
          <a:lstStyle>
            <a:lvl1pPr lvl="0" algn="ctr">
              <a:lnSpc>
                <a:spcPct val="100000"/>
              </a:lnSpc>
              <a:spcBef>
                <a:spcPts val="0"/>
              </a:spcBef>
              <a:spcAft>
                <a:spcPts val="0"/>
              </a:spcAft>
              <a:buClr>
                <a:srgbClr val="6C6463"/>
              </a:buClr>
              <a:buSzPts val="800"/>
              <a:buFont typeface="Gill Sans"/>
              <a:buNone/>
              <a:defRPr sz="500" b="0" i="0">
                <a:solidFill>
                  <a:srgbClr val="6C6463"/>
                </a:solidFill>
                <a:latin typeface="Gill Sans"/>
                <a:ea typeface="Gill Sans"/>
                <a:cs typeface="Gill Sans"/>
                <a:sym typeface="Gill Sans"/>
              </a:defRPr>
            </a:lvl1pPr>
            <a:lvl2pPr lvl="1" algn="l">
              <a:lnSpc>
                <a:spcPct val="100000"/>
              </a:lnSpc>
              <a:spcBef>
                <a:spcPts val="0"/>
              </a:spcBef>
              <a:spcAft>
                <a:spcPts val="0"/>
              </a:spcAft>
              <a:buClr>
                <a:schemeClr val="dk1"/>
              </a:buClr>
              <a:buSzPts val="800"/>
              <a:buFont typeface="Gill Sans"/>
              <a:buNone/>
              <a:defRPr sz="1100"/>
            </a:lvl2pPr>
            <a:lvl3pPr lvl="2" algn="l">
              <a:lnSpc>
                <a:spcPct val="100000"/>
              </a:lnSpc>
              <a:spcBef>
                <a:spcPts val="0"/>
              </a:spcBef>
              <a:spcAft>
                <a:spcPts val="0"/>
              </a:spcAft>
              <a:buClr>
                <a:schemeClr val="dk1"/>
              </a:buClr>
              <a:buSzPts val="800"/>
              <a:buFont typeface="Gill Sans"/>
              <a:buNone/>
              <a:defRPr sz="1100"/>
            </a:lvl3pPr>
            <a:lvl4pPr lvl="3" algn="l">
              <a:lnSpc>
                <a:spcPct val="100000"/>
              </a:lnSpc>
              <a:spcBef>
                <a:spcPts val="0"/>
              </a:spcBef>
              <a:spcAft>
                <a:spcPts val="0"/>
              </a:spcAft>
              <a:buClr>
                <a:schemeClr val="dk1"/>
              </a:buClr>
              <a:buSzPts val="800"/>
              <a:buFont typeface="Gill Sans"/>
              <a:buNone/>
              <a:defRPr sz="1100"/>
            </a:lvl4pPr>
            <a:lvl5pPr lvl="4" algn="l">
              <a:lnSpc>
                <a:spcPct val="100000"/>
              </a:lnSpc>
              <a:spcBef>
                <a:spcPts val="0"/>
              </a:spcBef>
              <a:spcAft>
                <a:spcPts val="0"/>
              </a:spcAft>
              <a:buClr>
                <a:schemeClr val="dk1"/>
              </a:buClr>
              <a:buSzPts val="800"/>
              <a:buFont typeface="Gill Sans"/>
              <a:buNone/>
              <a:defRPr sz="1100"/>
            </a:lvl5pPr>
            <a:lvl6pPr lvl="5" algn="l">
              <a:lnSpc>
                <a:spcPct val="100000"/>
              </a:lnSpc>
              <a:spcBef>
                <a:spcPts val="0"/>
              </a:spcBef>
              <a:spcAft>
                <a:spcPts val="0"/>
              </a:spcAft>
              <a:buClr>
                <a:schemeClr val="dk1"/>
              </a:buClr>
              <a:buSzPts val="800"/>
              <a:buFont typeface="Gill Sans"/>
              <a:buNone/>
              <a:defRPr sz="1100"/>
            </a:lvl6pPr>
            <a:lvl7pPr lvl="6" algn="l">
              <a:lnSpc>
                <a:spcPct val="100000"/>
              </a:lnSpc>
              <a:spcBef>
                <a:spcPts val="0"/>
              </a:spcBef>
              <a:spcAft>
                <a:spcPts val="0"/>
              </a:spcAft>
              <a:buClr>
                <a:schemeClr val="dk1"/>
              </a:buClr>
              <a:buSzPts val="800"/>
              <a:buFont typeface="Gill Sans"/>
              <a:buNone/>
              <a:defRPr sz="1100"/>
            </a:lvl7pPr>
            <a:lvl8pPr lvl="7" algn="l">
              <a:lnSpc>
                <a:spcPct val="100000"/>
              </a:lnSpc>
              <a:spcBef>
                <a:spcPts val="0"/>
              </a:spcBef>
              <a:spcAft>
                <a:spcPts val="0"/>
              </a:spcAft>
              <a:buClr>
                <a:schemeClr val="dk1"/>
              </a:buClr>
              <a:buSzPts val="800"/>
              <a:buFont typeface="Gill Sans"/>
              <a:buNone/>
              <a:defRPr sz="1100"/>
            </a:lvl8pPr>
            <a:lvl9pPr lvl="8" algn="l">
              <a:lnSpc>
                <a:spcPct val="100000"/>
              </a:lnSpc>
              <a:spcBef>
                <a:spcPts val="0"/>
              </a:spcBef>
              <a:spcAft>
                <a:spcPts val="0"/>
              </a:spcAft>
              <a:buClr>
                <a:schemeClr val="dk1"/>
              </a:buClr>
              <a:buSzPts val="800"/>
              <a:buFont typeface="Gill Sans"/>
              <a:buNone/>
              <a:defRPr sz="1100"/>
            </a:lvl9pPr>
          </a:lstStyle>
          <a:p>
            <a:endParaRPr/>
          </a:p>
        </p:txBody>
      </p:sp>
      <p:sp>
        <p:nvSpPr>
          <p:cNvPr id="575" name="Google Shape;575;p51"/>
          <p:cNvSpPr txBox="1">
            <a:spLocks noGrp="1"/>
          </p:cNvSpPr>
          <p:nvPr>
            <p:ph type="sldNum" idx="12"/>
          </p:nvPr>
        </p:nvSpPr>
        <p:spPr>
          <a:xfrm>
            <a:off x="6858000" y="4890700"/>
            <a:ext cx="2133600" cy="138600"/>
          </a:xfrm>
          <a:prstGeom prst="rect">
            <a:avLst/>
          </a:prstGeom>
          <a:noFill/>
          <a:ln>
            <a:noFill/>
          </a:ln>
        </p:spPr>
        <p:txBody>
          <a:bodyPr spcFirstLastPara="1" wrap="square" lIns="51425" tIns="25700" rIns="51425" bIns="25700" anchor="ctr" anchorCtr="0">
            <a:noAutofit/>
          </a:bodyPr>
          <a:lstStyle>
            <a:lvl1pPr marL="0" marR="0" lvl="0"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400"/>
              <a:buFont typeface="Arial"/>
              <a:buNone/>
              <a:defRPr sz="5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76" name="Google Shape;576;p51"/>
          <p:cNvSpPr txBox="1">
            <a:spLocks noGrp="1"/>
          </p:cNvSpPr>
          <p:nvPr>
            <p:ph type="title"/>
          </p:nvPr>
        </p:nvSpPr>
        <p:spPr>
          <a:xfrm>
            <a:off x="686104" y="636285"/>
            <a:ext cx="7772400" cy="392400"/>
          </a:xfrm>
          <a:prstGeom prst="rect">
            <a:avLst/>
          </a:prstGeom>
          <a:noFill/>
          <a:ln>
            <a:noFill/>
          </a:ln>
        </p:spPr>
        <p:txBody>
          <a:bodyPr spcFirstLastPara="1" wrap="square" lIns="51425" tIns="25700" rIns="51425" bIns="25700" anchor="b" anchorCtr="0">
            <a:noAutofit/>
          </a:bodyPr>
          <a:lstStyle>
            <a:lvl1pPr lvl="0" algn="l">
              <a:lnSpc>
                <a:spcPct val="100000"/>
              </a:lnSpc>
              <a:spcBef>
                <a:spcPts val="0"/>
              </a:spcBef>
              <a:spcAft>
                <a:spcPts val="0"/>
              </a:spcAft>
              <a:buClr>
                <a:srgbClr val="0067B9"/>
              </a:buClr>
              <a:buSzPts val="1800"/>
              <a:buFont typeface="Gill Sans"/>
              <a:buNone/>
              <a:defRPr sz="1100">
                <a:solidFill>
                  <a:srgbClr val="0067B9"/>
                </a:solidFill>
              </a:defRPr>
            </a:lvl1pPr>
            <a:lvl2pPr lvl="1" algn="l">
              <a:lnSpc>
                <a:spcPct val="100000"/>
              </a:lnSpc>
              <a:spcBef>
                <a:spcPts val="0"/>
              </a:spcBef>
              <a:spcAft>
                <a:spcPts val="0"/>
              </a:spcAft>
              <a:buSzPts val="800"/>
              <a:buNone/>
              <a:defRPr sz="1100"/>
            </a:lvl2pPr>
            <a:lvl3pPr lvl="2" algn="l">
              <a:lnSpc>
                <a:spcPct val="100000"/>
              </a:lnSpc>
              <a:spcBef>
                <a:spcPts val="0"/>
              </a:spcBef>
              <a:spcAft>
                <a:spcPts val="0"/>
              </a:spcAft>
              <a:buSzPts val="800"/>
              <a:buNone/>
              <a:defRPr sz="1100"/>
            </a:lvl3pPr>
            <a:lvl4pPr lvl="3" algn="l">
              <a:lnSpc>
                <a:spcPct val="100000"/>
              </a:lnSpc>
              <a:spcBef>
                <a:spcPts val="0"/>
              </a:spcBef>
              <a:spcAft>
                <a:spcPts val="0"/>
              </a:spcAft>
              <a:buSzPts val="800"/>
              <a:buNone/>
              <a:defRPr sz="1100"/>
            </a:lvl4pPr>
            <a:lvl5pPr lvl="4" algn="l">
              <a:lnSpc>
                <a:spcPct val="100000"/>
              </a:lnSpc>
              <a:spcBef>
                <a:spcPts val="0"/>
              </a:spcBef>
              <a:spcAft>
                <a:spcPts val="0"/>
              </a:spcAft>
              <a:buSzPts val="800"/>
              <a:buNone/>
              <a:defRPr sz="1100"/>
            </a:lvl5pPr>
            <a:lvl6pPr lvl="5" algn="l">
              <a:lnSpc>
                <a:spcPct val="100000"/>
              </a:lnSpc>
              <a:spcBef>
                <a:spcPts val="0"/>
              </a:spcBef>
              <a:spcAft>
                <a:spcPts val="0"/>
              </a:spcAft>
              <a:buSzPts val="800"/>
              <a:buNone/>
              <a:defRPr sz="1100"/>
            </a:lvl6pPr>
            <a:lvl7pPr lvl="6" algn="l">
              <a:lnSpc>
                <a:spcPct val="100000"/>
              </a:lnSpc>
              <a:spcBef>
                <a:spcPts val="0"/>
              </a:spcBef>
              <a:spcAft>
                <a:spcPts val="0"/>
              </a:spcAft>
              <a:buSzPts val="800"/>
              <a:buNone/>
              <a:defRPr sz="1100"/>
            </a:lvl7pPr>
            <a:lvl8pPr lvl="7" algn="l">
              <a:lnSpc>
                <a:spcPct val="100000"/>
              </a:lnSpc>
              <a:spcBef>
                <a:spcPts val="0"/>
              </a:spcBef>
              <a:spcAft>
                <a:spcPts val="0"/>
              </a:spcAft>
              <a:buSzPts val="800"/>
              <a:buNone/>
              <a:defRPr sz="1100"/>
            </a:lvl8pPr>
            <a:lvl9pPr lvl="8" algn="l">
              <a:lnSpc>
                <a:spcPct val="100000"/>
              </a:lnSpc>
              <a:spcBef>
                <a:spcPts val="0"/>
              </a:spcBef>
              <a:spcAft>
                <a:spcPts val="0"/>
              </a:spcAft>
              <a:buSzPts val="800"/>
              <a:buNone/>
              <a:defRPr sz="1100"/>
            </a:lvl9pPr>
          </a:lstStyle>
          <a:p>
            <a:endParaRPr/>
          </a:p>
        </p:txBody>
      </p:sp>
      <p:sp>
        <p:nvSpPr>
          <p:cNvPr id="577" name="Google Shape;577;p51"/>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5">
  <p:cSld name="1_5">
    <p:spTree>
      <p:nvGrpSpPr>
        <p:cNvPr id="1" name="Shape 578"/>
        <p:cNvGrpSpPr/>
        <p:nvPr/>
      </p:nvGrpSpPr>
      <p:grpSpPr>
        <a:xfrm>
          <a:off x="0" y="0"/>
          <a:ext cx="0" cy="0"/>
          <a:chOff x="0" y="0"/>
          <a:chExt cx="0" cy="0"/>
        </a:xfrm>
      </p:grpSpPr>
      <p:sp>
        <p:nvSpPr>
          <p:cNvPr id="579" name="Google Shape;579;p52"/>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80" name="Google Shape;580;p52"/>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81" name="Google Shape;581;p52"/>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82" name="Google Shape;582;p52"/>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583" name="Google Shape;583;p52"/>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1_Blank">
  <p:cSld name="11_Blank">
    <p:spTree>
      <p:nvGrpSpPr>
        <p:cNvPr id="1" name="Shape 43"/>
        <p:cNvGrpSpPr/>
        <p:nvPr/>
      </p:nvGrpSpPr>
      <p:grpSpPr>
        <a:xfrm>
          <a:off x="0" y="0"/>
          <a:ext cx="0" cy="0"/>
          <a:chOff x="0" y="0"/>
          <a:chExt cx="0" cy="0"/>
        </a:xfrm>
      </p:grpSpPr>
      <p:grpSp>
        <p:nvGrpSpPr>
          <p:cNvPr id="44" name="Google Shape;44;p6"/>
          <p:cNvGrpSpPr/>
          <p:nvPr/>
        </p:nvGrpSpPr>
        <p:grpSpPr>
          <a:xfrm flipH="1">
            <a:off x="0" y="3629444"/>
            <a:ext cx="9144000" cy="1509957"/>
            <a:chOff x="0" y="4839259"/>
            <a:chExt cx="12192000" cy="2013276"/>
          </a:xfrm>
        </p:grpSpPr>
        <p:sp>
          <p:nvSpPr>
            <p:cNvPr id="45" name="Google Shape;45;p6"/>
            <p:cNvSpPr/>
            <p:nvPr/>
          </p:nvSpPr>
          <p:spPr>
            <a:xfrm>
              <a:off x="0" y="4839259"/>
              <a:ext cx="12192000" cy="2013276"/>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46" name="Google Shape;46;p6"/>
            <p:cNvSpPr/>
            <p:nvPr/>
          </p:nvSpPr>
          <p:spPr>
            <a:xfrm>
              <a:off x="421532" y="5054702"/>
              <a:ext cx="162000" cy="1620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grpSp>
      <p:sp>
        <p:nvSpPr>
          <p:cNvPr id="47" name="Google Shape;47;p6"/>
          <p:cNvSpPr/>
          <p:nvPr/>
        </p:nvSpPr>
        <p:spPr>
          <a:xfrm>
            <a:off x="997571" y="482761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48" name="Google Shape;48;p6"/>
          <p:cNvSpPr/>
          <p:nvPr/>
        </p:nvSpPr>
        <p:spPr>
          <a:xfrm>
            <a:off x="729338" y="4436648"/>
            <a:ext cx="267600" cy="267600"/>
          </a:xfrm>
          <a:prstGeom prst="ellipse">
            <a:avLst/>
          </a:pr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pic>
        <p:nvPicPr>
          <p:cNvPr id="49" name="Google Shape;49;p6"/>
          <p:cNvPicPr preferRelativeResize="0"/>
          <p:nvPr/>
        </p:nvPicPr>
        <p:blipFill rotWithShape="1">
          <a:blip r:embed="rId2">
            <a:alphaModFix/>
          </a:blip>
          <a:srcRect l="15322" r="24826"/>
          <a:stretch/>
        </p:blipFill>
        <p:spPr>
          <a:xfrm rot="10800000" flipH="1">
            <a:off x="0" y="-97349"/>
            <a:ext cx="9144000" cy="1102126"/>
          </a:xfrm>
          <a:prstGeom prst="rect">
            <a:avLst/>
          </a:prstGeom>
          <a:noFill/>
          <a:ln>
            <a:noFill/>
          </a:ln>
        </p:spPr>
      </p:pic>
      <p:sp>
        <p:nvSpPr>
          <p:cNvPr id="50" name="Google Shape;50;p6"/>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Skill Session1B: Adaptive Leadership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Gray 1 Content">
  <p:cSld name="Red/Gray 1 Content">
    <p:spTree>
      <p:nvGrpSpPr>
        <p:cNvPr id="1" name="Shape 584"/>
        <p:cNvGrpSpPr/>
        <p:nvPr/>
      </p:nvGrpSpPr>
      <p:grpSpPr>
        <a:xfrm>
          <a:off x="0" y="0"/>
          <a:ext cx="0" cy="0"/>
          <a:chOff x="0" y="0"/>
          <a:chExt cx="0" cy="0"/>
        </a:xfrm>
      </p:grpSpPr>
      <p:sp>
        <p:nvSpPr>
          <p:cNvPr id="585" name="Google Shape;585;p53"/>
          <p:cNvSpPr txBox="1">
            <a:spLocks noGrp="1"/>
          </p:cNvSpPr>
          <p:nvPr>
            <p:ph type="sldNum" idx="12"/>
          </p:nvPr>
        </p:nvSpPr>
        <p:spPr>
          <a:xfrm>
            <a:off x="6858000" y="4806072"/>
            <a:ext cx="2133600" cy="1845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1pPr>
            <a:lvl2pPr marL="0" marR="0" lvl="1"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2pPr>
            <a:lvl3pPr marL="0" marR="0" lvl="2"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3pPr>
            <a:lvl4pPr marL="0" marR="0" lvl="3"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4pPr>
            <a:lvl5pPr marL="0" marR="0" lvl="4"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5pPr>
            <a:lvl6pPr marL="0" marR="0" lvl="5"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6pPr>
            <a:lvl7pPr marL="0" marR="0" lvl="6"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7pPr>
            <a:lvl8pPr marL="0" marR="0" lvl="7"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8pPr>
            <a:lvl9pPr marL="0" marR="0" lvl="8" indent="0" algn="r">
              <a:lnSpc>
                <a:spcPct val="100000"/>
              </a:lnSpc>
              <a:spcBef>
                <a:spcPts val="0"/>
              </a:spcBef>
              <a:spcAft>
                <a:spcPts val="0"/>
              </a:spcAft>
              <a:buClr>
                <a:srgbClr val="000000"/>
              </a:buClr>
              <a:buSzPts val="5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86" name="Google Shape;586;p53"/>
          <p:cNvSpPr txBox="1">
            <a:spLocks noGrp="1"/>
          </p:cNvSpPr>
          <p:nvPr>
            <p:ph type="title"/>
          </p:nvPr>
        </p:nvSpPr>
        <p:spPr>
          <a:xfrm>
            <a:off x="686104" y="677485"/>
            <a:ext cx="7772400" cy="458100"/>
          </a:xfrm>
          <a:prstGeom prst="rect">
            <a:avLst/>
          </a:prstGeom>
          <a:noFill/>
          <a:ln>
            <a:noFill/>
          </a:ln>
        </p:spPr>
        <p:txBody>
          <a:bodyPr spcFirstLastPara="1" wrap="square" lIns="68575" tIns="68575" rIns="68575" bIns="68575" anchor="b" anchorCtr="0">
            <a:noAutofit/>
          </a:bodyPr>
          <a:lstStyle>
            <a:lvl1pPr marR="0" lvl="0" algn="l">
              <a:lnSpc>
                <a:spcPct val="100000"/>
              </a:lnSpc>
              <a:spcBef>
                <a:spcPts val="0"/>
              </a:spcBef>
              <a:spcAft>
                <a:spcPts val="0"/>
              </a:spcAft>
              <a:buClr>
                <a:srgbClr val="BA0C2F"/>
              </a:buClr>
              <a:buSzPts val="1100"/>
              <a:buFont typeface="Arial"/>
              <a:buNone/>
              <a:defRPr sz="2400" b="0" i="0" u="none" strike="noStrike" cap="none">
                <a:solidFill>
                  <a:srgbClr val="BA0C2F"/>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7" name="Google Shape;587;p53"/>
          <p:cNvSpPr txBox="1">
            <a:spLocks noGrp="1"/>
          </p:cNvSpPr>
          <p:nvPr>
            <p:ph type="body" idx="1"/>
          </p:nvPr>
        </p:nvSpPr>
        <p:spPr>
          <a:xfrm>
            <a:off x="685800" y="1286662"/>
            <a:ext cx="7772400" cy="3174900"/>
          </a:xfrm>
          <a:prstGeom prst="rect">
            <a:avLst/>
          </a:prstGeom>
          <a:noFill/>
          <a:ln>
            <a:noFill/>
          </a:ln>
        </p:spPr>
        <p:txBody>
          <a:bodyPr spcFirstLastPara="1" wrap="square" lIns="68575" tIns="68575" rIns="68575" bIns="68575" anchor="t" anchorCtr="0">
            <a:noAutofit/>
          </a:bodyPr>
          <a:lstStyle>
            <a:lvl1pPr marL="457200" marR="0" lvl="0" indent="-304800" algn="l">
              <a:lnSpc>
                <a:spcPct val="100000"/>
              </a:lnSpc>
              <a:spcBef>
                <a:spcPts val="0"/>
              </a:spcBef>
              <a:spcAft>
                <a:spcPts val="0"/>
              </a:spcAft>
              <a:buClr>
                <a:srgbClr val="6C6463"/>
              </a:buClr>
              <a:buSzPts val="1200"/>
              <a:buFont typeface="Arial"/>
              <a:buChar char="•"/>
              <a:defRPr sz="1600" b="0" i="0" u="none" strike="noStrike" cap="none">
                <a:solidFill>
                  <a:srgbClr val="6C6463"/>
                </a:solidFill>
                <a:latin typeface="Arial"/>
                <a:ea typeface="Arial"/>
                <a:cs typeface="Arial"/>
                <a:sym typeface="Arial"/>
              </a:defRPr>
            </a:lvl1pPr>
            <a:lvl2pPr marL="914400" marR="0" lvl="1" indent="-304800" algn="l">
              <a:lnSpc>
                <a:spcPct val="100000"/>
              </a:lnSpc>
              <a:spcBef>
                <a:spcPts val="800"/>
              </a:spcBef>
              <a:spcAft>
                <a:spcPts val="0"/>
              </a:spcAft>
              <a:buClr>
                <a:srgbClr val="6C6463"/>
              </a:buClr>
              <a:buSzPts val="1200"/>
              <a:buFont typeface="Arial"/>
              <a:buChar char="–"/>
              <a:defRPr sz="1600" b="0" i="0" u="none" strike="noStrike" cap="none">
                <a:solidFill>
                  <a:srgbClr val="6C6463"/>
                </a:solidFill>
                <a:latin typeface="Arial"/>
                <a:ea typeface="Arial"/>
                <a:cs typeface="Arial"/>
                <a:sym typeface="Arial"/>
              </a:defRPr>
            </a:lvl2pPr>
            <a:lvl3pPr marL="1371600" marR="0" lvl="2" indent="-317500" algn="l">
              <a:lnSpc>
                <a:spcPct val="100000"/>
              </a:lnSpc>
              <a:spcBef>
                <a:spcPts val="800"/>
              </a:spcBef>
              <a:spcAft>
                <a:spcPts val="0"/>
              </a:spcAft>
              <a:buClr>
                <a:srgbClr val="6C6463"/>
              </a:buClr>
              <a:buSzPts val="1400"/>
              <a:buFont typeface="Arial"/>
              <a:buChar char="•"/>
              <a:defRPr sz="1800" b="0" i="0" u="none" strike="noStrike" cap="none">
                <a:solidFill>
                  <a:srgbClr val="6C6463"/>
                </a:solidFill>
                <a:latin typeface="Arial"/>
                <a:ea typeface="Arial"/>
                <a:cs typeface="Arial"/>
                <a:sym typeface="Arial"/>
              </a:defRPr>
            </a:lvl3pPr>
            <a:lvl4pPr marL="1828800" marR="0" lvl="3" indent="-304800" algn="l">
              <a:lnSpc>
                <a:spcPct val="100000"/>
              </a:lnSpc>
              <a:spcBef>
                <a:spcPts val="300"/>
              </a:spcBef>
              <a:spcAft>
                <a:spcPts val="0"/>
              </a:spcAft>
              <a:buClr>
                <a:srgbClr val="6C6463"/>
              </a:buClr>
              <a:buSzPts val="1200"/>
              <a:buFont typeface="Arial"/>
              <a:buChar char="–"/>
              <a:defRPr sz="1600" b="0" i="0" u="none" strike="noStrike" cap="none">
                <a:solidFill>
                  <a:srgbClr val="6C6463"/>
                </a:solidFill>
                <a:latin typeface="Arial"/>
                <a:ea typeface="Arial"/>
                <a:cs typeface="Arial"/>
                <a:sym typeface="Arial"/>
              </a:defRPr>
            </a:lvl4pPr>
            <a:lvl5pPr marL="2286000" marR="0" lvl="4" indent="-298450" algn="l">
              <a:lnSpc>
                <a:spcPct val="100000"/>
              </a:lnSpc>
              <a:spcBef>
                <a:spcPts val="300"/>
              </a:spcBef>
              <a:spcAft>
                <a:spcPts val="0"/>
              </a:spcAft>
              <a:buClr>
                <a:srgbClr val="6C6463"/>
              </a:buClr>
              <a:buSzPts val="1100"/>
              <a:buFont typeface="Arial"/>
              <a:buChar char="»"/>
              <a:defRPr sz="1400" b="0" i="0" u="none" strike="noStrike" cap="none">
                <a:solidFill>
                  <a:srgbClr val="6C6463"/>
                </a:solidFill>
                <a:latin typeface="Arial"/>
                <a:ea typeface="Arial"/>
                <a:cs typeface="Arial"/>
                <a:sym typeface="Arial"/>
              </a:defRPr>
            </a:lvl5pPr>
            <a:lvl6pPr marL="2743200" marR="0" lvl="5"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6pPr>
            <a:lvl7pPr marL="3200400" marR="0" lvl="6"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7pPr>
            <a:lvl8pPr marL="3657600" marR="0" lvl="7"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8pPr>
            <a:lvl9pPr marL="4114800" marR="0" lvl="8" indent="-323850" algn="l">
              <a:lnSpc>
                <a:spcPct val="100000"/>
              </a:lnSpc>
              <a:spcBef>
                <a:spcPts val="400"/>
              </a:spcBef>
              <a:spcAft>
                <a:spcPts val="0"/>
              </a:spcAft>
              <a:buClr>
                <a:schemeClr val="dk1"/>
              </a:buClr>
              <a:buSzPts val="15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8" name="Google Shape;588;p53"/>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89"/>
        <p:cNvGrpSpPr/>
        <p:nvPr/>
      </p:nvGrpSpPr>
      <p:grpSpPr>
        <a:xfrm>
          <a:off x="0" y="0"/>
          <a:ext cx="0" cy="0"/>
          <a:chOff x="0" y="0"/>
          <a:chExt cx="0" cy="0"/>
        </a:xfrm>
      </p:grpSpPr>
      <p:sp>
        <p:nvSpPr>
          <p:cNvPr id="590" name="Google Shape;590;p54"/>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591" name="Google Shape;591;p54"/>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6_Blank">
  <p:cSld name="6_Blank">
    <p:spTree>
      <p:nvGrpSpPr>
        <p:cNvPr id="1" name="Shape 592"/>
        <p:cNvGrpSpPr/>
        <p:nvPr/>
      </p:nvGrpSpPr>
      <p:grpSpPr>
        <a:xfrm>
          <a:off x="0" y="0"/>
          <a:ext cx="0" cy="0"/>
          <a:chOff x="0" y="0"/>
          <a:chExt cx="0" cy="0"/>
        </a:xfrm>
      </p:grpSpPr>
      <p:sp>
        <p:nvSpPr>
          <p:cNvPr id="593" name="Google Shape;593;p55"/>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94" name="Google Shape;594;p55"/>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95" name="Google Shape;595;p55"/>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596" name="Google Shape;596;p55"/>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97" name="Google Shape;597;p55"/>
          <p:cNvSpPr txBox="1">
            <a:spLocks noGrp="1"/>
          </p:cNvSpPr>
          <p:nvPr>
            <p:ph type="body" idx="1"/>
          </p:nvPr>
        </p:nvSpPr>
        <p:spPr>
          <a:xfrm>
            <a:off x="800099" y="1608920"/>
            <a:ext cx="1456800" cy="1926900"/>
          </a:xfrm>
          <a:prstGeom prst="rect">
            <a:avLst/>
          </a:prstGeom>
          <a:noFill/>
          <a:ln w="9525" cap="flat" cmpd="sng">
            <a:solidFill>
              <a:srgbClr val="212721"/>
            </a:solidFill>
            <a:prstDash val="solid"/>
            <a:round/>
            <a:headEnd type="none" w="sm" len="sm"/>
            <a:tailEnd type="none" w="sm" len="sm"/>
          </a:ln>
        </p:spPr>
        <p:txBody>
          <a:bodyPr spcFirstLastPara="1" wrap="square" lIns="108000" tIns="685800" rIns="108000" bIns="34275" anchor="t" anchorCtr="0">
            <a:noAutofit/>
          </a:bodyPr>
          <a:lstStyle>
            <a:lvl1pPr marL="457200" lvl="0" indent="-228600" algn="ctr">
              <a:lnSpc>
                <a:spcPct val="100000"/>
              </a:lnSpc>
              <a:spcBef>
                <a:spcPts val="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8" name="Google Shape;598;p55"/>
          <p:cNvSpPr>
            <a:spLocks noGrp="1"/>
          </p:cNvSpPr>
          <p:nvPr>
            <p:ph type="pic" idx="2"/>
          </p:nvPr>
        </p:nvSpPr>
        <p:spPr>
          <a:xfrm>
            <a:off x="1349418" y="1812731"/>
            <a:ext cx="363900" cy="363000"/>
          </a:xfrm>
          <a:prstGeom prst="rect">
            <a:avLst/>
          </a:prstGeom>
          <a:noFill/>
          <a:ln>
            <a:noFill/>
          </a:ln>
        </p:spPr>
      </p:sp>
      <p:sp>
        <p:nvSpPr>
          <p:cNvPr id="599" name="Google Shape;599;p55"/>
          <p:cNvSpPr txBox="1">
            <a:spLocks noGrp="1"/>
          </p:cNvSpPr>
          <p:nvPr>
            <p:ph type="body" idx="3"/>
          </p:nvPr>
        </p:nvSpPr>
        <p:spPr>
          <a:xfrm>
            <a:off x="2720354" y="1608272"/>
            <a:ext cx="1456800" cy="1926900"/>
          </a:xfrm>
          <a:prstGeom prst="rect">
            <a:avLst/>
          </a:prstGeom>
          <a:noFill/>
          <a:ln w="9525" cap="flat" cmpd="sng">
            <a:solidFill>
              <a:srgbClr val="212721"/>
            </a:solidFill>
            <a:prstDash val="solid"/>
            <a:round/>
            <a:headEnd type="none" w="sm" len="sm"/>
            <a:tailEnd type="none" w="sm" len="sm"/>
          </a:ln>
        </p:spPr>
        <p:txBody>
          <a:bodyPr spcFirstLastPara="1" wrap="square" lIns="108000" tIns="685800" rIns="108000" bIns="34275" anchor="t" anchorCtr="0">
            <a:noAutofit/>
          </a:bodyPr>
          <a:lstStyle>
            <a:lvl1pPr marL="457200" lvl="0" indent="-228600" algn="ctr">
              <a:lnSpc>
                <a:spcPct val="100000"/>
              </a:lnSpc>
              <a:spcBef>
                <a:spcPts val="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0" name="Google Shape;600;p55"/>
          <p:cNvSpPr>
            <a:spLocks noGrp="1"/>
          </p:cNvSpPr>
          <p:nvPr>
            <p:ph type="pic" idx="4"/>
          </p:nvPr>
        </p:nvSpPr>
        <p:spPr>
          <a:xfrm>
            <a:off x="3269673" y="1812083"/>
            <a:ext cx="363900" cy="363000"/>
          </a:xfrm>
          <a:prstGeom prst="rect">
            <a:avLst/>
          </a:prstGeom>
          <a:noFill/>
          <a:ln>
            <a:noFill/>
          </a:ln>
        </p:spPr>
      </p:sp>
      <p:sp>
        <p:nvSpPr>
          <p:cNvPr id="601" name="Google Shape;601;p55"/>
          <p:cNvSpPr txBox="1">
            <a:spLocks noGrp="1"/>
          </p:cNvSpPr>
          <p:nvPr>
            <p:ph type="body" idx="5"/>
          </p:nvPr>
        </p:nvSpPr>
        <p:spPr>
          <a:xfrm>
            <a:off x="4640609" y="1607624"/>
            <a:ext cx="1456800" cy="1926900"/>
          </a:xfrm>
          <a:prstGeom prst="rect">
            <a:avLst/>
          </a:prstGeom>
          <a:noFill/>
          <a:ln w="9525" cap="flat" cmpd="sng">
            <a:solidFill>
              <a:srgbClr val="212721"/>
            </a:solidFill>
            <a:prstDash val="solid"/>
            <a:round/>
            <a:headEnd type="none" w="sm" len="sm"/>
            <a:tailEnd type="none" w="sm" len="sm"/>
          </a:ln>
        </p:spPr>
        <p:txBody>
          <a:bodyPr spcFirstLastPara="1" wrap="square" lIns="108000" tIns="685800" rIns="108000" bIns="34275" anchor="t" anchorCtr="0">
            <a:noAutofit/>
          </a:bodyPr>
          <a:lstStyle>
            <a:lvl1pPr marL="457200" lvl="0" indent="-228600" algn="ctr">
              <a:lnSpc>
                <a:spcPct val="100000"/>
              </a:lnSpc>
              <a:spcBef>
                <a:spcPts val="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2" name="Google Shape;602;p55"/>
          <p:cNvSpPr>
            <a:spLocks noGrp="1"/>
          </p:cNvSpPr>
          <p:nvPr>
            <p:ph type="pic" idx="6"/>
          </p:nvPr>
        </p:nvSpPr>
        <p:spPr>
          <a:xfrm>
            <a:off x="5189928" y="1811435"/>
            <a:ext cx="363900" cy="363000"/>
          </a:xfrm>
          <a:prstGeom prst="rect">
            <a:avLst/>
          </a:prstGeom>
          <a:noFill/>
          <a:ln>
            <a:noFill/>
          </a:ln>
        </p:spPr>
      </p:sp>
      <p:sp>
        <p:nvSpPr>
          <p:cNvPr id="603" name="Google Shape;603;p55"/>
          <p:cNvSpPr txBox="1">
            <a:spLocks noGrp="1"/>
          </p:cNvSpPr>
          <p:nvPr>
            <p:ph type="body" idx="7"/>
          </p:nvPr>
        </p:nvSpPr>
        <p:spPr>
          <a:xfrm>
            <a:off x="6560864" y="1606976"/>
            <a:ext cx="1456800" cy="1926900"/>
          </a:xfrm>
          <a:prstGeom prst="rect">
            <a:avLst/>
          </a:prstGeom>
          <a:noFill/>
          <a:ln w="9525" cap="flat" cmpd="sng">
            <a:solidFill>
              <a:srgbClr val="212721"/>
            </a:solidFill>
            <a:prstDash val="solid"/>
            <a:round/>
            <a:headEnd type="none" w="sm" len="sm"/>
            <a:tailEnd type="none" w="sm" len="sm"/>
          </a:ln>
        </p:spPr>
        <p:txBody>
          <a:bodyPr spcFirstLastPara="1" wrap="square" lIns="108000" tIns="685800" rIns="108000" bIns="34275" anchor="t" anchorCtr="0">
            <a:noAutofit/>
          </a:bodyPr>
          <a:lstStyle>
            <a:lvl1pPr marL="457200" lvl="0" indent="-228600" algn="ctr">
              <a:lnSpc>
                <a:spcPct val="100000"/>
              </a:lnSpc>
              <a:spcBef>
                <a:spcPts val="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4" name="Google Shape;604;p55"/>
          <p:cNvSpPr>
            <a:spLocks noGrp="1"/>
          </p:cNvSpPr>
          <p:nvPr>
            <p:ph type="pic" idx="8"/>
          </p:nvPr>
        </p:nvSpPr>
        <p:spPr>
          <a:xfrm>
            <a:off x="7110183" y="1810787"/>
            <a:ext cx="363900" cy="363000"/>
          </a:xfrm>
          <a:prstGeom prst="rect">
            <a:avLst/>
          </a:prstGeom>
          <a:noFill/>
          <a:ln>
            <a:noFill/>
          </a:ln>
        </p:spPr>
      </p:sp>
      <p:sp>
        <p:nvSpPr>
          <p:cNvPr id="605" name="Google Shape;605;p55"/>
          <p:cNvSpPr>
            <a:spLocks noGrp="1"/>
          </p:cNvSpPr>
          <p:nvPr>
            <p:ph type="body" idx="9"/>
          </p:nvPr>
        </p:nvSpPr>
        <p:spPr>
          <a:xfrm rot="5400000">
            <a:off x="2385210" y="2427384"/>
            <a:ext cx="213300" cy="183600"/>
          </a:xfrm>
          <a:prstGeom prst="triangle">
            <a:avLst>
              <a:gd name="adj" fmla="val 50000"/>
            </a:avLst>
          </a:prstGeom>
          <a:solidFill>
            <a:srgbClr val="BA0C2F"/>
          </a:solidFill>
          <a:ln>
            <a:noFill/>
          </a:ln>
        </p:spPr>
        <p:txBody>
          <a:bodyPr spcFirstLastPara="1" wrap="square" lIns="108000" tIns="685800" rIns="108000" bIns="34275" anchor="t" anchorCtr="0">
            <a:noAutofit/>
          </a:bodyPr>
          <a:lstStyle>
            <a:lvl1pPr marL="457200" lvl="0" indent="-228600" algn="ctr">
              <a:lnSpc>
                <a:spcPct val="100000"/>
              </a:lnSpc>
              <a:spcBef>
                <a:spcPts val="50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6" name="Google Shape;606;p55"/>
          <p:cNvSpPr>
            <a:spLocks noGrp="1"/>
          </p:cNvSpPr>
          <p:nvPr>
            <p:ph type="body" idx="13"/>
          </p:nvPr>
        </p:nvSpPr>
        <p:spPr>
          <a:xfrm rot="5400000">
            <a:off x="4309360" y="2426927"/>
            <a:ext cx="213300" cy="183600"/>
          </a:xfrm>
          <a:prstGeom prst="triangle">
            <a:avLst>
              <a:gd name="adj" fmla="val 50000"/>
            </a:avLst>
          </a:prstGeom>
          <a:solidFill>
            <a:srgbClr val="BA0C2F"/>
          </a:solidFill>
          <a:ln>
            <a:noFill/>
          </a:ln>
        </p:spPr>
        <p:txBody>
          <a:bodyPr spcFirstLastPara="1" wrap="square" lIns="108000" tIns="685800" rIns="108000" bIns="34275" anchor="t" anchorCtr="0">
            <a:noAutofit/>
          </a:bodyPr>
          <a:lstStyle>
            <a:lvl1pPr marL="457200" lvl="0" indent="-228600" algn="ctr">
              <a:lnSpc>
                <a:spcPct val="100000"/>
              </a:lnSpc>
              <a:spcBef>
                <a:spcPts val="50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7" name="Google Shape;607;p55"/>
          <p:cNvSpPr>
            <a:spLocks noGrp="1"/>
          </p:cNvSpPr>
          <p:nvPr>
            <p:ph type="body" idx="14"/>
          </p:nvPr>
        </p:nvSpPr>
        <p:spPr>
          <a:xfrm rot="5400000">
            <a:off x="6233510" y="2426471"/>
            <a:ext cx="213300" cy="183600"/>
          </a:xfrm>
          <a:prstGeom prst="triangle">
            <a:avLst>
              <a:gd name="adj" fmla="val 50000"/>
            </a:avLst>
          </a:prstGeom>
          <a:solidFill>
            <a:srgbClr val="BA0C2F"/>
          </a:solidFill>
          <a:ln>
            <a:noFill/>
          </a:ln>
        </p:spPr>
        <p:txBody>
          <a:bodyPr spcFirstLastPara="1" wrap="square" lIns="108000" tIns="685800" rIns="108000" bIns="34275" anchor="t" anchorCtr="0">
            <a:noAutofit/>
          </a:bodyPr>
          <a:lstStyle>
            <a:lvl1pPr marL="457200" lvl="0" indent="-228600" algn="ctr">
              <a:lnSpc>
                <a:spcPct val="100000"/>
              </a:lnSpc>
              <a:spcBef>
                <a:spcPts val="500"/>
              </a:spcBef>
              <a:spcAft>
                <a:spcPts val="0"/>
              </a:spcAft>
              <a:buClr>
                <a:srgbClr val="212721"/>
              </a:buClr>
              <a:buSzPts val="1100"/>
              <a:buNone/>
              <a:defRPr sz="1100" b="1">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608" name="Google Shape;608;p55"/>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5">
  <p:cSld name="25">
    <p:spTree>
      <p:nvGrpSpPr>
        <p:cNvPr id="1" name="Shape 609"/>
        <p:cNvGrpSpPr/>
        <p:nvPr/>
      </p:nvGrpSpPr>
      <p:grpSpPr>
        <a:xfrm>
          <a:off x="0" y="0"/>
          <a:ext cx="0" cy="0"/>
          <a:chOff x="0" y="0"/>
          <a:chExt cx="0" cy="0"/>
        </a:xfrm>
      </p:grpSpPr>
      <p:sp>
        <p:nvSpPr>
          <p:cNvPr id="610" name="Google Shape;610;p56"/>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611" name="Google Shape;611;p56"/>
          <p:cNvSpPr>
            <a:spLocks noGrp="1"/>
          </p:cNvSpPr>
          <p:nvPr>
            <p:ph type="pic" idx="2"/>
          </p:nvPr>
        </p:nvSpPr>
        <p:spPr>
          <a:xfrm>
            <a:off x="5136924" y="1067555"/>
            <a:ext cx="3429000" cy="3429000"/>
          </a:xfrm>
          <a:prstGeom prst="rect">
            <a:avLst/>
          </a:prstGeom>
          <a:noFill/>
          <a:ln>
            <a:noFill/>
          </a:ln>
        </p:spPr>
      </p:sp>
      <p:sp>
        <p:nvSpPr>
          <p:cNvPr id="612" name="Google Shape;612;p56"/>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613" name="Google Shape;613;p56"/>
          <p:cNvSpPr txBox="1">
            <a:spLocks noGrp="1"/>
          </p:cNvSpPr>
          <p:nvPr>
            <p:ph type="body" idx="1"/>
          </p:nvPr>
        </p:nvSpPr>
        <p:spPr>
          <a:xfrm>
            <a:off x="792331" y="3506029"/>
            <a:ext cx="4036200" cy="9825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754375" tIns="34275" rIns="68575" bIns="34275" anchor="ctr"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4" name="Google Shape;614;p56"/>
          <p:cNvSpPr>
            <a:spLocks noGrp="1"/>
          </p:cNvSpPr>
          <p:nvPr>
            <p:ph type="pic" idx="3"/>
          </p:nvPr>
        </p:nvSpPr>
        <p:spPr>
          <a:xfrm>
            <a:off x="990980" y="3791456"/>
            <a:ext cx="411600" cy="411600"/>
          </a:xfrm>
          <a:prstGeom prst="rect">
            <a:avLst/>
          </a:prstGeom>
          <a:noFill/>
          <a:ln>
            <a:noFill/>
          </a:ln>
        </p:spPr>
      </p:sp>
      <p:sp>
        <p:nvSpPr>
          <p:cNvPr id="615" name="Google Shape;615;p56"/>
          <p:cNvSpPr txBox="1">
            <a:spLocks noGrp="1"/>
          </p:cNvSpPr>
          <p:nvPr>
            <p:ph type="body" idx="4"/>
          </p:nvPr>
        </p:nvSpPr>
        <p:spPr>
          <a:xfrm>
            <a:off x="792331" y="2340769"/>
            <a:ext cx="4036200" cy="9825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754375" tIns="34275" rIns="68575" bIns="34275" anchor="ctr" anchorCtr="0">
            <a:noAutofit/>
          </a:bodyPr>
          <a:lstStyle>
            <a:lvl1pPr marL="457200" lvl="0" indent="-228600" algn="l">
              <a:lnSpc>
                <a:spcPct val="100000"/>
              </a:lnSpc>
              <a:spcBef>
                <a:spcPts val="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6" name="Google Shape;616;p56"/>
          <p:cNvSpPr>
            <a:spLocks noGrp="1"/>
          </p:cNvSpPr>
          <p:nvPr>
            <p:ph type="pic" idx="5"/>
          </p:nvPr>
        </p:nvSpPr>
        <p:spPr>
          <a:xfrm>
            <a:off x="990980" y="2626196"/>
            <a:ext cx="411600" cy="411600"/>
          </a:xfrm>
          <a:prstGeom prst="rect">
            <a:avLst/>
          </a:prstGeom>
          <a:noFill/>
          <a:ln>
            <a:noFill/>
          </a:ln>
        </p:spPr>
      </p:sp>
      <p:sp>
        <p:nvSpPr>
          <p:cNvPr id="617" name="Google Shape;617;p56"/>
          <p:cNvSpPr txBox="1">
            <a:spLocks noGrp="1"/>
          </p:cNvSpPr>
          <p:nvPr>
            <p:ph type="body" idx="6"/>
          </p:nvPr>
        </p:nvSpPr>
        <p:spPr>
          <a:xfrm>
            <a:off x="907772" y="1826906"/>
            <a:ext cx="4214400" cy="2799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chemeClr val="accent2"/>
              </a:buClr>
              <a:buSzPts val="1200"/>
              <a:buNone/>
              <a:defRPr sz="1200" b="1">
                <a:solidFill>
                  <a:schemeClr val="accent2"/>
                </a:solidFill>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sz="1200"/>
            </a:lvl2pPr>
            <a:lvl3pPr marL="1371600" lvl="2" indent="-304800" algn="l">
              <a:lnSpc>
                <a:spcPct val="90000"/>
              </a:lnSpc>
              <a:spcBef>
                <a:spcPts val="400"/>
              </a:spcBef>
              <a:spcAft>
                <a:spcPts val="0"/>
              </a:spcAft>
              <a:buClr>
                <a:schemeClr val="dk1"/>
              </a:buClr>
              <a:buSzPts val="1200"/>
              <a:buChar char="•"/>
              <a:defRPr sz="12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18" name="Google Shape;618;p56"/>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619" name="Google Shape;619;p56"/>
          <p:cNvCxnSpPr/>
          <p:nvPr/>
        </p:nvCxnSpPr>
        <p:spPr>
          <a:xfrm>
            <a:off x="792332" y="1782889"/>
            <a:ext cx="0" cy="363000"/>
          </a:xfrm>
          <a:prstGeom prst="straightConnector1">
            <a:avLst/>
          </a:prstGeom>
          <a:noFill/>
          <a:ln w="28575" cap="rnd" cmpd="sng">
            <a:solidFill>
              <a:srgbClr val="BA0C2F"/>
            </a:solidFill>
            <a:prstDash val="solid"/>
            <a:miter lim="800000"/>
            <a:headEnd type="none" w="sm" len="sm"/>
            <a:tailEnd type="none" w="sm" len="sm"/>
          </a:ln>
        </p:spPr>
      </p:cxnSp>
      <p:sp>
        <p:nvSpPr>
          <p:cNvPr id="620" name="Google Shape;620;p56"/>
          <p:cNvSpPr txBox="1">
            <a:spLocks noGrp="1"/>
          </p:cNvSpPr>
          <p:nvPr>
            <p:ph type="body" idx="7"/>
          </p:nvPr>
        </p:nvSpPr>
        <p:spPr>
          <a:xfrm>
            <a:off x="4117975" y="2819284"/>
            <a:ext cx="713400" cy="567900"/>
          </a:xfrm>
          <a:prstGeom prst="rect">
            <a:avLst/>
          </a:prstGeom>
          <a:noFill/>
          <a:ln>
            <a:noFill/>
          </a:ln>
        </p:spPr>
        <p:txBody>
          <a:bodyPr spcFirstLastPara="1" wrap="square" lIns="68575" tIns="34275" rIns="68575" bIns="34275" anchor="ctr" anchorCtr="0">
            <a:spAutoFit/>
          </a:bodyPr>
          <a:lstStyle>
            <a:lvl1pPr marL="457200" lvl="0" indent="-228600" algn="r">
              <a:lnSpc>
                <a:spcPct val="90000"/>
              </a:lnSpc>
              <a:spcBef>
                <a:spcPts val="800"/>
              </a:spcBef>
              <a:spcAft>
                <a:spcPts val="0"/>
              </a:spcAft>
              <a:buClr>
                <a:srgbClr val="F2F2F2"/>
              </a:buClr>
              <a:buSzPts val="3600"/>
              <a:buNone/>
              <a:defRPr sz="3600" b="1">
                <a:solidFill>
                  <a:srgbClr val="F2F2F2"/>
                </a:solidFill>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sz="1200"/>
            </a:lvl2pPr>
            <a:lvl3pPr marL="1371600" lvl="2" indent="-304800" algn="l">
              <a:lnSpc>
                <a:spcPct val="90000"/>
              </a:lnSpc>
              <a:spcBef>
                <a:spcPts val="400"/>
              </a:spcBef>
              <a:spcAft>
                <a:spcPts val="0"/>
              </a:spcAft>
              <a:buClr>
                <a:schemeClr val="dk1"/>
              </a:buClr>
              <a:buSzPts val="1200"/>
              <a:buChar char="•"/>
              <a:defRPr sz="12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1" name="Google Shape;621;p56"/>
          <p:cNvSpPr txBox="1">
            <a:spLocks noGrp="1"/>
          </p:cNvSpPr>
          <p:nvPr>
            <p:ph type="body" idx="8"/>
          </p:nvPr>
        </p:nvSpPr>
        <p:spPr>
          <a:xfrm>
            <a:off x="4117975" y="3978440"/>
            <a:ext cx="713400" cy="567900"/>
          </a:xfrm>
          <a:prstGeom prst="rect">
            <a:avLst/>
          </a:prstGeom>
          <a:noFill/>
          <a:ln>
            <a:noFill/>
          </a:ln>
        </p:spPr>
        <p:txBody>
          <a:bodyPr spcFirstLastPara="1" wrap="square" lIns="68575" tIns="34275" rIns="68575" bIns="34275" anchor="ctr" anchorCtr="0">
            <a:spAutoFit/>
          </a:bodyPr>
          <a:lstStyle>
            <a:lvl1pPr marL="457200" lvl="0" indent="-228600" algn="r">
              <a:lnSpc>
                <a:spcPct val="90000"/>
              </a:lnSpc>
              <a:spcBef>
                <a:spcPts val="800"/>
              </a:spcBef>
              <a:spcAft>
                <a:spcPts val="0"/>
              </a:spcAft>
              <a:buClr>
                <a:srgbClr val="F2F2F2"/>
              </a:buClr>
              <a:buSzPts val="3600"/>
              <a:buNone/>
              <a:defRPr sz="3600" b="1">
                <a:solidFill>
                  <a:srgbClr val="F2F2F2"/>
                </a:solidFill>
                <a:latin typeface="Gill Sans"/>
                <a:ea typeface="Gill Sans"/>
                <a:cs typeface="Gill Sans"/>
                <a:sym typeface="Gill Sans"/>
              </a:defRPr>
            </a:lvl1pPr>
            <a:lvl2pPr marL="914400" lvl="1" indent="-304800" algn="l">
              <a:lnSpc>
                <a:spcPct val="90000"/>
              </a:lnSpc>
              <a:spcBef>
                <a:spcPts val="400"/>
              </a:spcBef>
              <a:spcAft>
                <a:spcPts val="0"/>
              </a:spcAft>
              <a:buClr>
                <a:schemeClr val="dk1"/>
              </a:buClr>
              <a:buSzPts val="1200"/>
              <a:buChar char="•"/>
              <a:defRPr sz="1200"/>
            </a:lvl2pPr>
            <a:lvl3pPr marL="1371600" lvl="2" indent="-304800" algn="l">
              <a:lnSpc>
                <a:spcPct val="90000"/>
              </a:lnSpc>
              <a:spcBef>
                <a:spcPts val="400"/>
              </a:spcBef>
              <a:spcAft>
                <a:spcPts val="0"/>
              </a:spcAft>
              <a:buClr>
                <a:schemeClr val="dk1"/>
              </a:buClr>
              <a:buSzPts val="1200"/>
              <a:buChar char="•"/>
              <a:defRPr sz="1200"/>
            </a:lvl3pPr>
            <a:lvl4pPr marL="1828800" lvl="3" indent="-304800" algn="l">
              <a:lnSpc>
                <a:spcPct val="90000"/>
              </a:lnSpc>
              <a:spcBef>
                <a:spcPts val="400"/>
              </a:spcBef>
              <a:spcAft>
                <a:spcPts val="0"/>
              </a:spcAft>
              <a:buClr>
                <a:schemeClr val="dk1"/>
              </a:buClr>
              <a:buSzPts val="1200"/>
              <a:buChar char="•"/>
              <a:defRPr sz="1200"/>
            </a:lvl4pPr>
            <a:lvl5pPr marL="2286000" lvl="4" indent="-304800" algn="l">
              <a:lnSpc>
                <a:spcPct val="90000"/>
              </a:lnSpc>
              <a:spcBef>
                <a:spcPts val="400"/>
              </a:spcBef>
              <a:spcAft>
                <a:spcPts val="0"/>
              </a:spcAft>
              <a:buClr>
                <a:schemeClr val="dk1"/>
              </a:buClr>
              <a:buSzPts val="1200"/>
              <a:buChar char="•"/>
              <a:defRPr sz="1200"/>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2" name="Google Shape;622;p56"/>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623" name="Google Shape;623;p56"/>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24"/>
        <p:cNvGrpSpPr/>
        <p:nvPr/>
      </p:nvGrpSpPr>
      <p:grpSpPr>
        <a:xfrm>
          <a:off x="0" y="0"/>
          <a:ext cx="0" cy="0"/>
          <a:chOff x="0" y="0"/>
          <a:chExt cx="0" cy="0"/>
        </a:xfrm>
      </p:grpSpPr>
      <p:sp>
        <p:nvSpPr>
          <p:cNvPr id="625" name="Google Shape;625;p57"/>
          <p:cNvSpPr/>
          <p:nvPr/>
        </p:nvSpPr>
        <p:spPr>
          <a:xfrm>
            <a:off x="8611700" y="4612575"/>
            <a:ext cx="314700" cy="3144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57"/>
          <p:cNvSpPr txBox="1">
            <a:spLocks noGrp="1"/>
          </p:cNvSpPr>
          <p:nvPr>
            <p:ph type="sldNum" idx="12"/>
          </p:nvPr>
        </p:nvSpPr>
        <p:spPr>
          <a:xfrm>
            <a:off x="8568200" y="4568925"/>
            <a:ext cx="401700" cy="401700"/>
          </a:xfrm>
          <a:prstGeom prst="rect">
            <a:avLst/>
          </a:prstGeom>
          <a:noFill/>
          <a:ln>
            <a:noFill/>
          </a:ln>
        </p:spPr>
        <p:txBody>
          <a:bodyPr spcFirstLastPara="1" wrap="square" lIns="68575" tIns="68575" rIns="68575" bIns="68575" anchor="ctr" anchorCtr="0">
            <a:noAutofit/>
          </a:bodyPr>
          <a:lstStyle>
            <a:lvl1pPr marL="0" marR="0" lvl="0"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
        <p:nvSpPr>
          <p:cNvPr id="627" name="Google Shape;627;p57"/>
          <p:cNvSpPr txBox="1">
            <a:spLocks noGrp="1"/>
          </p:cNvSpPr>
          <p:nvPr>
            <p:ph type="title"/>
          </p:nvPr>
        </p:nvSpPr>
        <p:spPr>
          <a:xfrm>
            <a:off x="457200" y="1166125"/>
            <a:ext cx="5220300" cy="6831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28" name="Google Shape;628;p57"/>
          <p:cNvSpPr txBox="1">
            <a:spLocks noGrp="1"/>
          </p:cNvSpPr>
          <p:nvPr>
            <p:ph type="body" idx="1"/>
          </p:nvPr>
        </p:nvSpPr>
        <p:spPr>
          <a:xfrm>
            <a:off x="1069625" y="1958050"/>
            <a:ext cx="4608000" cy="2618400"/>
          </a:xfrm>
          <a:prstGeom prst="rect">
            <a:avLst/>
          </a:prstGeom>
          <a:noFill/>
          <a:ln>
            <a:noFill/>
          </a:ln>
        </p:spPr>
        <p:txBody>
          <a:bodyPr spcFirstLastPara="1" wrap="square" lIns="68575" tIns="68575" rIns="68575" bIns="68575" anchor="ctr" anchorCtr="0">
            <a:noAutofit/>
          </a:bodyPr>
          <a:lstStyle>
            <a:lvl1pPr marL="457200" marR="0" lvl="0"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1pPr>
            <a:lvl2pPr marL="914400" marR="0" lvl="1"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2pPr>
            <a:lvl3pPr marL="1371600" marR="0" lvl="2"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3pPr>
            <a:lvl4pPr marL="1828800" marR="0" lvl="3"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4pPr>
            <a:lvl5pPr marL="2286000" marR="0" lvl="4"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5pPr>
            <a:lvl6pPr marL="2743200" marR="0" lvl="5"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6pPr>
            <a:lvl7pPr marL="3200400" marR="0" lvl="6"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7pPr>
            <a:lvl8pPr marL="3657600" marR="0" lvl="7"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8pPr>
            <a:lvl9pPr marL="4114800" marR="0" lvl="8" indent="-29845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29" name="Google Shape;629;p57"/>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Cabin"/>
              <a:ea typeface="Cabin"/>
              <a:cs typeface="Cabin"/>
              <a:sym typeface="Cabin"/>
            </a:endParaRPr>
          </a:p>
        </p:txBody>
      </p:sp>
      <p:sp>
        <p:nvSpPr>
          <p:cNvPr id="630" name="Google Shape;630;p57"/>
          <p:cNvSpPr txBox="1"/>
          <p:nvPr/>
        </p:nvSpPr>
        <p:spPr>
          <a:xfrm>
            <a:off x="686104" y="677485"/>
            <a:ext cx="7772400" cy="458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1" i="0" u="none" strike="noStrike" cap="none">
              <a:solidFill>
                <a:schemeClr val="accent2"/>
              </a:solidFill>
              <a:latin typeface="Gill Sans"/>
              <a:ea typeface="Gill Sans"/>
              <a:cs typeface="Gill Sans"/>
              <a:sym typeface="Gill Sans"/>
            </a:endParaRPr>
          </a:p>
        </p:txBody>
      </p:sp>
      <p:sp>
        <p:nvSpPr>
          <p:cNvPr id="631" name="Google Shape;631;p57"/>
          <p:cNvSpPr txBox="1"/>
          <p:nvPr/>
        </p:nvSpPr>
        <p:spPr>
          <a:xfrm>
            <a:off x="838504" y="829885"/>
            <a:ext cx="7772400" cy="458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1" i="0" u="none" strike="noStrike" cap="none">
              <a:solidFill>
                <a:schemeClr val="accent2"/>
              </a:solidFill>
              <a:latin typeface="Gill Sans"/>
              <a:ea typeface="Gill Sans"/>
              <a:cs typeface="Gill Sans"/>
              <a:sym typeface="Gill Sans"/>
            </a:endParaRPr>
          </a:p>
        </p:txBody>
      </p:sp>
      <p:sp>
        <p:nvSpPr>
          <p:cNvPr id="632" name="Google Shape;632;p57"/>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3"/>
        <p:cNvGrpSpPr/>
        <p:nvPr/>
      </p:nvGrpSpPr>
      <p:grpSpPr>
        <a:xfrm>
          <a:off x="0" y="0"/>
          <a:ext cx="0" cy="0"/>
          <a:chOff x="0" y="0"/>
          <a:chExt cx="0" cy="0"/>
        </a:xfrm>
      </p:grpSpPr>
      <p:sp>
        <p:nvSpPr>
          <p:cNvPr id="634" name="Google Shape;634;p58"/>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635" name="Google Shape;635;p58"/>
          <p:cNvSpPr txBox="1">
            <a:spLocks noGrp="1"/>
          </p:cNvSpPr>
          <p:nvPr>
            <p:ph type="title"/>
          </p:nvPr>
        </p:nvSpPr>
        <p:spPr>
          <a:xfrm>
            <a:off x="469783" y="1606547"/>
            <a:ext cx="5220300" cy="6831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1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36" name="Google Shape;636;p58"/>
          <p:cNvSpPr/>
          <p:nvPr/>
        </p:nvSpPr>
        <p:spPr>
          <a:xfrm>
            <a:off x="8589500" y="4599125"/>
            <a:ext cx="359100" cy="3588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58"/>
          <p:cNvSpPr txBox="1">
            <a:spLocks noGrp="1"/>
          </p:cNvSpPr>
          <p:nvPr>
            <p:ph type="sldNum" idx="12"/>
          </p:nvPr>
        </p:nvSpPr>
        <p:spPr>
          <a:xfrm>
            <a:off x="8568200" y="4568925"/>
            <a:ext cx="401700" cy="401700"/>
          </a:xfrm>
          <a:prstGeom prst="rect">
            <a:avLst/>
          </a:prstGeom>
          <a:noFill/>
          <a:ln>
            <a:noFill/>
          </a:ln>
        </p:spPr>
        <p:txBody>
          <a:bodyPr spcFirstLastPara="1" wrap="square" lIns="68575" tIns="68575" rIns="68575" bIns="68575" anchor="ctr" anchorCtr="0">
            <a:noAutofit/>
          </a:bodyPr>
          <a:lstStyle>
            <a:lvl1pPr marL="0" marR="0" lvl="0"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38"/>
        <p:cNvGrpSpPr/>
        <p:nvPr/>
      </p:nvGrpSpPr>
      <p:grpSpPr>
        <a:xfrm>
          <a:off x="0" y="0"/>
          <a:ext cx="0" cy="0"/>
          <a:chOff x="0" y="0"/>
          <a:chExt cx="0" cy="0"/>
        </a:xfrm>
      </p:grpSpPr>
      <p:sp>
        <p:nvSpPr>
          <p:cNvPr id="639" name="Google Shape;639;p59"/>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640" name="Google Shape;640;p59"/>
          <p:cNvSpPr txBox="1">
            <a:spLocks noGrp="1"/>
          </p:cNvSpPr>
          <p:nvPr>
            <p:ph type="body" idx="1"/>
          </p:nvPr>
        </p:nvSpPr>
        <p:spPr>
          <a:xfrm>
            <a:off x="1069625" y="4406300"/>
            <a:ext cx="4608000" cy="519600"/>
          </a:xfrm>
          <a:prstGeom prst="rect">
            <a:avLst/>
          </a:prstGeom>
          <a:noFill/>
          <a:ln>
            <a:noFill/>
          </a:ln>
        </p:spPr>
        <p:txBody>
          <a:bodyPr spcFirstLastPara="1" wrap="square" lIns="68575" tIns="68575" rIns="68575" bIns="68575" anchor="b" anchorCtr="0">
            <a:noAutofit/>
          </a:bodyPr>
          <a:lstStyle>
            <a:lvl1pPr marL="457200" marR="0" lvl="0" indent="-228600" algn="l">
              <a:lnSpc>
                <a:spcPct val="100000"/>
              </a:lnSpc>
              <a:spcBef>
                <a:spcPts val="40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41" name="Google Shape;641;p59"/>
          <p:cNvSpPr/>
          <p:nvPr/>
        </p:nvSpPr>
        <p:spPr>
          <a:xfrm>
            <a:off x="8589500" y="4599125"/>
            <a:ext cx="359100" cy="358800"/>
          </a:xfrm>
          <a:prstGeom prst="ellipse">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59"/>
          <p:cNvSpPr txBox="1">
            <a:spLocks noGrp="1"/>
          </p:cNvSpPr>
          <p:nvPr>
            <p:ph type="sldNum" idx="12"/>
          </p:nvPr>
        </p:nvSpPr>
        <p:spPr>
          <a:xfrm>
            <a:off x="8568200" y="4568925"/>
            <a:ext cx="401700" cy="401700"/>
          </a:xfrm>
          <a:prstGeom prst="rect">
            <a:avLst/>
          </a:prstGeom>
          <a:noFill/>
          <a:ln>
            <a:noFill/>
          </a:ln>
        </p:spPr>
        <p:txBody>
          <a:bodyPr spcFirstLastPara="1" wrap="square" lIns="68575" tIns="68575" rIns="68575" bIns="68575" anchor="ctr" anchorCtr="0">
            <a:noAutofit/>
          </a:bodyPr>
          <a:lstStyle>
            <a:lvl1pPr marL="0" marR="0" lvl="0"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643"/>
        <p:cNvGrpSpPr/>
        <p:nvPr/>
      </p:nvGrpSpPr>
      <p:grpSpPr>
        <a:xfrm>
          <a:off x="0" y="0"/>
          <a:ext cx="0" cy="0"/>
          <a:chOff x="0" y="0"/>
          <a:chExt cx="0" cy="0"/>
        </a:xfrm>
      </p:grpSpPr>
      <p:sp>
        <p:nvSpPr>
          <p:cNvPr id="644" name="Google Shape;644;p60"/>
          <p:cNvSpPr txBox="1">
            <a:spLocks noGrp="1"/>
          </p:cNvSpPr>
          <p:nvPr>
            <p:ph type="ctrTitle"/>
          </p:nvPr>
        </p:nvSpPr>
        <p:spPr>
          <a:xfrm>
            <a:off x="2569800" y="2236800"/>
            <a:ext cx="4004400" cy="956700"/>
          </a:xfrm>
          <a:prstGeom prst="rect">
            <a:avLst/>
          </a:prstGeom>
          <a:noFill/>
          <a:ln>
            <a:noFill/>
          </a:ln>
        </p:spPr>
        <p:txBody>
          <a:bodyPr spcFirstLastPara="1" wrap="square" lIns="68575" tIns="68575" rIns="68575" bIns="68575" anchor="b" anchorCtr="0">
            <a:noAutofit/>
          </a:bodyPr>
          <a:lstStyle>
            <a:lvl1pPr marR="0" lvl="0" algn="ctr">
              <a:lnSpc>
                <a:spcPct val="100000"/>
              </a:lnSpc>
              <a:spcBef>
                <a:spcPts val="0"/>
              </a:spcBef>
              <a:spcAft>
                <a:spcPts val="0"/>
              </a:spcAft>
              <a:buClr>
                <a:srgbClr val="000000"/>
              </a:buClr>
              <a:buSzPts val="3900"/>
              <a:buFont typeface="Gill Sans"/>
              <a:buChar char="●"/>
              <a:defRPr sz="5200" b="1" i="0" u="none" strike="noStrike" cap="none">
                <a:solidFill>
                  <a:srgbClr val="000000"/>
                </a:solidFill>
                <a:latin typeface="Gill Sans"/>
                <a:ea typeface="Gill Sans"/>
                <a:cs typeface="Gill Sans"/>
                <a:sym typeface="Gill Sans"/>
              </a:defRPr>
            </a:lvl1pPr>
            <a:lvl2pPr marR="0" lvl="1"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2pPr>
            <a:lvl3pPr marR="0" lvl="2"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3pPr>
            <a:lvl4pPr marR="0" lvl="3"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4pPr>
            <a:lvl5pPr marR="0" lvl="4"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5pPr>
            <a:lvl6pPr marR="0" lvl="5"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6pPr>
            <a:lvl7pPr marR="0" lvl="6"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7pPr>
            <a:lvl8pPr marR="0" lvl="7"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8pPr>
            <a:lvl9pPr marR="0" lvl="8" algn="ctr">
              <a:lnSpc>
                <a:spcPct val="100000"/>
              </a:lnSpc>
              <a:spcBef>
                <a:spcPts val="0"/>
              </a:spcBef>
              <a:spcAft>
                <a:spcPts val="0"/>
              </a:spcAft>
              <a:buClr>
                <a:srgbClr val="000000"/>
              </a:buClr>
              <a:buSzPts val="3900"/>
              <a:buFont typeface="Gill Sans"/>
              <a:buChar char="■"/>
              <a:defRPr sz="5200" b="0" i="0" u="none" strike="noStrike" cap="none">
                <a:solidFill>
                  <a:srgbClr val="000000"/>
                </a:solidFill>
                <a:latin typeface="Gill Sans"/>
                <a:ea typeface="Gill Sans"/>
                <a:cs typeface="Gill Sans"/>
                <a:sym typeface="Gill Sans"/>
              </a:defRPr>
            </a:lvl9pPr>
          </a:lstStyle>
          <a:p>
            <a:endParaRPr/>
          </a:p>
        </p:txBody>
      </p:sp>
      <p:sp>
        <p:nvSpPr>
          <p:cNvPr id="645" name="Google Shape;645;p60"/>
          <p:cNvSpPr txBox="1">
            <a:spLocks noGrp="1"/>
          </p:cNvSpPr>
          <p:nvPr>
            <p:ph type="subTitle" idx="1"/>
          </p:nvPr>
        </p:nvSpPr>
        <p:spPr>
          <a:xfrm>
            <a:off x="2569800" y="3188701"/>
            <a:ext cx="4004400" cy="784800"/>
          </a:xfrm>
          <a:prstGeom prst="rect">
            <a:avLst/>
          </a:prstGeom>
          <a:noFill/>
          <a:ln>
            <a:noFill/>
          </a:ln>
        </p:spPr>
        <p:txBody>
          <a:bodyPr spcFirstLastPara="1" wrap="square" lIns="68575" tIns="68575" rIns="68575" bIns="68575" anchor="ctr" anchorCtr="0">
            <a:noAutofit/>
          </a:bodyPr>
          <a:lstStyle>
            <a:lvl1pPr marR="0" lvl="0"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1pPr>
            <a:lvl2pPr marR="0" lvl="1"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2pPr>
            <a:lvl3pPr marR="0" lvl="2"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3pPr>
            <a:lvl4pPr marR="0" lvl="3"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4pPr>
            <a:lvl5pPr marR="0" lvl="4"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5pPr>
            <a:lvl6pPr marR="0" lvl="5"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6pPr>
            <a:lvl7pPr marR="0" lvl="6"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7pPr>
            <a:lvl8pPr marR="0" lvl="7"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8pPr>
            <a:lvl9pPr marR="0" lvl="8" algn="ctr">
              <a:lnSpc>
                <a:spcPct val="100000"/>
              </a:lnSpc>
              <a:spcBef>
                <a:spcPts val="0"/>
              </a:spcBef>
              <a:spcAft>
                <a:spcPts val="0"/>
              </a:spcAft>
              <a:buClr>
                <a:srgbClr val="000000"/>
              </a:buClr>
              <a:buSzPts val="1100"/>
              <a:buFont typeface="Gill Sans"/>
              <a:buNone/>
              <a:defRPr sz="1400" b="0" i="0" u="none" strike="noStrike" cap="none">
                <a:solidFill>
                  <a:srgbClr val="000000"/>
                </a:solidFill>
                <a:latin typeface="Gill Sans"/>
                <a:ea typeface="Gill Sans"/>
                <a:cs typeface="Gill Sans"/>
                <a:sym typeface="Gill Sans"/>
              </a:defRPr>
            </a:lvl9pPr>
          </a:lstStyle>
          <a:p>
            <a:endParaRPr/>
          </a:p>
        </p:txBody>
      </p:sp>
      <p:sp>
        <p:nvSpPr>
          <p:cNvPr id="646" name="Google Shape;646;p60"/>
          <p:cNvSpPr/>
          <p:nvPr/>
        </p:nvSpPr>
        <p:spPr>
          <a:xfrm>
            <a:off x="0" y="0"/>
            <a:ext cx="9144000" cy="5148000"/>
          </a:xfrm>
          <a:prstGeom prst="frame">
            <a:avLst>
              <a:gd name="adj1" fmla="val 2963"/>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00" b="0" i="0" u="none" strike="noStrike" cap="none">
              <a:solidFill>
                <a:srgbClr val="FFFFFF"/>
              </a:solidFill>
              <a:latin typeface="Cabin"/>
              <a:ea typeface="Cabin"/>
              <a:cs typeface="Cabin"/>
              <a:sym typeface="Cabin"/>
            </a:endParaRPr>
          </a:p>
        </p:txBody>
      </p:sp>
      <p:sp>
        <p:nvSpPr>
          <p:cNvPr id="647" name="Google Shape;647;p60"/>
          <p:cNvSpPr txBox="1">
            <a:spLocks noGrp="1"/>
          </p:cNvSpPr>
          <p:nvPr>
            <p:ph type="sldNum" idx="12"/>
          </p:nvPr>
        </p:nvSpPr>
        <p:spPr>
          <a:xfrm>
            <a:off x="8568200" y="4568925"/>
            <a:ext cx="401700" cy="401700"/>
          </a:xfrm>
          <a:prstGeom prst="rect">
            <a:avLst/>
          </a:prstGeom>
          <a:noFill/>
          <a:ln>
            <a:noFill/>
          </a:ln>
        </p:spPr>
        <p:txBody>
          <a:bodyPr spcFirstLastPara="1" wrap="square" lIns="68575" tIns="68575" rIns="68575" bIns="68575" anchor="ctr" anchorCtr="0">
            <a:noAutofit/>
          </a:bodyPr>
          <a:lstStyle>
            <a:lvl1pPr marL="0" marR="0" lvl="0"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1pPr>
            <a:lvl2pPr marL="0" marR="0" lvl="1"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2pPr>
            <a:lvl3pPr marL="0" marR="0" lvl="2"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3pPr>
            <a:lvl4pPr marL="0" marR="0" lvl="3"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4pPr>
            <a:lvl5pPr marL="0" marR="0" lvl="4"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5pPr>
            <a:lvl6pPr marL="0" marR="0" lvl="5"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6pPr>
            <a:lvl7pPr marL="0" marR="0" lvl="6"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7pPr>
            <a:lvl8pPr marL="0" marR="0" lvl="7"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8pPr>
            <a:lvl9pPr marL="0" marR="0" lvl="8" indent="0" algn="ctr">
              <a:lnSpc>
                <a:spcPct val="100000"/>
              </a:lnSpc>
              <a:spcBef>
                <a:spcPts val="0"/>
              </a:spcBef>
              <a:spcAft>
                <a:spcPts val="0"/>
              </a:spcAft>
              <a:buClr>
                <a:srgbClr val="000000"/>
              </a:buClr>
              <a:buSzPts val="700"/>
              <a:buFont typeface="Arial"/>
              <a:buNone/>
              <a:defRPr sz="900" b="1" i="0" u="none" strike="noStrike" cap="none">
                <a:solidFill>
                  <a:srgbClr val="FFFFFF"/>
                </a:solidFill>
                <a:latin typeface="Gill Sans"/>
                <a:ea typeface="Gill Sans"/>
                <a:cs typeface="Gill Sans"/>
                <a:sym typeface="Gill Sans"/>
              </a:defRPr>
            </a:lvl9pPr>
          </a:lstStyle>
          <a:p>
            <a:pPr marL="0" lvl="0" indent="0" algn="ctr" rtl="0">
              <a:spcBef>
                <a:spcPts val="0"/>
              </a:spcBef>
              <a:spcAft>
                <a:spcPts val="0"/>
              </a:spcAft>
              <a:buNone/>
            </a:pPr>
            <a:fld id="{00000000-1234-1234-1234-123412341234}" type="slidenum">
              <a:rPr lang="en"/>
              <a:t>‹#›</a:t>
            </a:fld>
            <a:endParaRPr/>
          </a:p>
        </p:txBody>
      </p:sp>
      <p:sp>
        <p:nvSpPr>
          <p:cNvPr id="648" name="Google Shape;648;p60"/>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
  <p:cSld name="1">
    <p:spTree>
      <p:nvGrpSpPr>
        <p:cNvPr id="1" name="Shape 649"/>
        <p:cNvGrpSpPr/>
        <p:nvPr/>
      </p:nvGrpSpPr>
      <p:grpSpPr>
        <a:xfrm>
          <a:off x="0" y="0"/>
          <a:ext cx="0" cy="0"/>
          <a:chOff x="0" y="0"/>
          <a:chExt cx="0" cy="0"/>
        </a:xfrm>
      </p:grpSpPr>
      <p:sp>
        <p:nvSpPr>
          <p:cNvPr id="650" name="Google Shape;650;p61"/>
          <p:cNvSpPr/>
          <p:nvPr/>
        </p:nvSpPr>
        <p:spPr>
          <a:xfrm>
            <a:off x="0" y="0"/>
            <a:ext cx="233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grpSp>
        <p:nvGrpSpPr>
          <p:cNvPr id="651" name="Google Shape;651;p61"/>
          <p:cNvGrpSpPr/>
          <p:nvPr/>
        </p:nvGrpSpPr>
        <p:grpSpPr>
          <a:xfrm>
            <a:off x="0" y="-792133"/>
            <a:ext cx="9672920" cy="5935633"/>
            <a:chOff x="0" y="-1056177"/>
            <a:chExt cx="12897226" cy="7914177"/>
          </a:xfrm>
        </p:grpSpPr>
        <p:pic>
          <p:nvPicPr>
            <p:cNvPr id="652" name="Google Shape;652;p61"/>
            <p:cNvPicPr preferRelativeResize="0"/>
            <p:nvPr/>
          </p:nvPicPr>
          <p:blipFill rotWithShape="1">
            <a:blip r:embed="rId2">
              <a:alphaModFix/>
            </a:blip>
            <a:srcRect l="66592" b="12225"/>
            <a:stretch/>
          </p:blipFill>
          <p:spPr>
            <a:xfrm rot="-10055723">
              <a:off x="6987126" y="-490535"/>
              <a:ext cx="5623123" cy="3282965"/>
            </a:xfrm>
            <a:custGeom>
              <a:avLst/>
              <a:gdLst/>
              <a:ahLst/>
              <a:cxnLst/>
              <a:rect l="l" t="t" r="r" b="b"/>
              <a:pathLst>
                <a:path w="5618262" h="3280127" extrusionOk="0">
                  <a:moveTo>
                    <a:pt x="5618262" y="2205809"/>
                  </a:moveTo>
                  <a:lnTo>
                    <a:pt x="719319" y="3280127"/>
                  </a:lnTo>
                  <a:lnTo>
                    <a:pt x="0" y="0"/>
                  </a:lnTo>
                  <a:lnTo>
                    <a:pt x="5618262" y="0"/>
                  </a:lnTo>
                  <a:close/>
                </a:path>
              </a:pathLst>
            </a:custGeom>
            <a:noFill/>
            <a:ln>
              <a:noFill/>
            </a:ln>
          </p:spPr>
        </p:pic>
        <p:pic>
          <p:nvPicPr>
            <p:cNvPr id="653" name="Google Shape;653;p61"/>
            <p:cNvPicPr preferRelativeResize="0"/>
            <p:nvPr/>
          </p:nvPicPr>
          <p:blipFill rotWithShape="1">
            <a:blip r:embed="rId3">
              <a:alphaModFix/>
            </a:blip>
            <a:srcRect l="15322" r="24826"/>
            <a:stretch/>
          </p:blipFill>
          <p:spPr>
            <a:xfrm flipH="1">
              <a:off x="0" y="2331366"/>
              <a:ext cx="12192001" cy="4526634"/>
            </a:xfrm>
            <a:custGeom>
              <a:avLst/>
              <a:gdLst/>
              <a:ahLst/>
              <a:cxnLst/>
              <a:rect l="l" t="t" r="r" b="b"/>
              <a:pathLst>
                <a:path w="12192001" h="4526634" extrusionOk="0">
                  <a:moveTo>
                    <a:pt x="12192001" y="0"/>
                  </a:moveTo>
                  <a:lnTo>
                    <a:pt x="0" y="0"/>
                  </a:lnTo>
                  <a:lnTo>
                    <a:pt x="0" y="4526634"/>
                  </a:lnTo>
                  <a:lnTo>
                    <a:pt x="12192001" y="4526634"/>
                  </a:lnTo>
                  <a:close/>
                </a:path>
              </a:pathLst>
            </a:custGeom>
            <a:noFill/>
            <a:ln>
              <a:noFill/>
            </a:ln>
          </p:spPr>
        </p:pic>
        <p:sp>
          <p:nvSpPr>
            <p:cNvPr id="654" name="Google Shape;654;p61"/>
            <p:cNvSpPr/>
            <p:nvPr/>
          </p:nvSpPr>
          <p:spPr>
            <a:xfrm>
              <a:off x="6742624" y="265702"/>
              <a:ext cx="162000" cy="1620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655" name="Google Shape;655;p61"/>
            <p:cNvSpPr/>
            <p:nvPr/>
          </p:nvSpPr>
          <p:spPr>
            <a:xfrm>
              <a:off x="538945" y="3429000"/>
              <a:ext cx="434700" cy="434700"/>
            </a:xfrm>
            <a:prstGeom prst="ellipse">
              <a:avLst/>
            </a:pr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656" name="Google Shape;656;p61"/>
            <p:cNvSpPr/>
            <p:nvPr/>
          </p:nvSpPr>
          <p:spPr>
            <a:xfrm>
              <a:off x="9507595" y="1011447"/>
              <a:ext cx="357000" cy="357000"/>
            </a:xfrm>
            <a:prstGeom prst="ellipse">
              <a:avLst/>
            </a:pr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657" name="Google Shape;657;p61"/>
            <p:cNvSpPr/>
            <p:nvPr/>
          </p:nvSpPr>
          <p:spPr>
            <a:xfrm>
              <a:off x="2781715" y="4190576"/>
              <a:ext cx="162000" cy="1620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grpSp>
      <p:sp>
        <p:nvSpPr>
          <p:cNvPr id="658" name="Google Shape;658;p61"/>
          <p:cNvSpPr>
            <a:spLocks noGrp="1"/>
          </p:cNvSpPr>
          <p:nvPr>
            <p:ph type="pic" idx="2"/>
          </p:nvPr>
        </p:nvSpPr>
        <p:spPr>
          <a:xfrm>
            <a:off x="3550552" y="1041154"/>
            <a:ext cx="5256300" cy="3363000"/>
          </a:xfrm>
          <a:prstGeom prst="rect">
            <a:avLst/>
          </a:prstGeom>
          <a:noFill/>
          <a:ln>
            <a:noFill/>
          </a:ln>
        </p:spPr>
      </p:sp>
      <p:sp>
        <p:nvSpPr>
          <p:cNvPr id="659" name="Google Shape;659;p61"/>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60" name="Google Shape;660;p61"/>
          <p:cNvSpPr txBox="1">
            <a:spLocks noGrp="1"/>
          </p:cNvSpPr>
          <p:nvPr>
            <p:ph type="title"/>
          </p:nvPr>
        </p:nvSpPr>
        <p:spPr>
          <a:xfrm>
            <a:off x="1110100" y="1630565"/>
            <a:ext cx="2880600" cy="9945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rgbClr val="0268B9"/>
              </a:buClr>
              <a:buSzPts val="3000"/>
              <a:buFont typeface="Gill Sans"/>
              <a:buNone/>
              <a:defRPr sz="30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1" name="Google Shape;661;p61"/>
          <p:cNvSpPr txBox="1">
            <a:spLocks noGrp="1"/>
          </p:cNvSpPr>
          <p:nvPr>
            <p:ph type="body" idx="1"/>
          </p:nvPr>
        </p:nvSpPr>
        <p:spPr>
          <a:xfrm>
            <a:off x="1110100" y="2918611"/>
            <a:ext cx="2881500" cy="3018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500"/>
              <a:buNone/>
              <a:defRPr sz="15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662" name="Google Shape;662;p61"/>
          <p:cNvCxnSpPr/>
          <p:nvPr/>
        </p:nvCxnSpPr>
        <p:spPr>
          <a:xfrm rot="10800000">
            <a:off x="1222036" y="2686580"/>
            <a:ext cx="633000" cy="0"/>
          </a:xfrm>
          <a:prstGeom prst="straightConnector1">
            <a:avLst/>
          </a:prstGeom>
          <a:noFill/>
          <a:ln w="57150" cap="rnd" cmpd="sng">
            <a:solidFill>
              <a:srgbClr val="A4C2E8"/>
            </a:solidFill>
            <a:prstDash val="solid"/>
            <a:miter lim="800000"/>
            <a:headEnd type="none" w="sm" len="sm"/>
            <a:tailEnd type="none" w="sm" len="sm"/>
          </a:ln>
        </p:spPr>
      </p:cxnSp>
      <p:sp>
        <p:nvSpPr>
          <p:cNvPr id="663" name="Google Shape;663;p61"/>
          <p:cNvSpPr txBox="1">
            <a:spLocks noGrp="1"/>
          </p:cNvSpPr>
          <p:nvPr>
            <p:ph type="body" idx="3"/>
          </p:nvPr>
        </p:nvSpPr>
        <p:spPr>
          <a:xfrm>
            <a:off x="1206518" y="372945"/>
            <a:ext cx="1001400" cy="294900"/>
          </a:xfrm>
          <a:prstGeom prst="rect">
            <a:avLst/>
          </a:prstGeom>
          <a:blipFill rotWithShape="1">
            <a:blip r:embed="rId4">
              <a:alphaModFix/>
            </a:blip>
            <a:stretch>
              <a:fillRect/>
            </a:stretch>
          </a:blip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500"/>
              <a:buNone/>
              <a:defRPr sz="15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664" name="Google Shape;664;p61"/>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3">
  <p:cSld name="3">
    <p:spTree>
      <p:nvGrpSpPr>
        <p:cNvPr id="1" name="Shape 665"/>
        <p:cNvGrpSpPr/>
        <p:nvPr/>
      </p:nvGrpSpPr>
      <p:grpSpPr>
        <a:xfrm>
          <a:off x="0" y="0"/>
          <a:ext cx="0" cy="0"/>
          <a:chOff x="0" y="0"/>
          <a:chExt cx="0" cy="0"/>
        </a:xfrm>
      </p:grpSpPr>
      <p:sp>
        <p:nvSpPr>
          <p:cNvPr id="666" name="Google Shape;666;p62"/>
          <p:cNvSpPr/>
          <p:nvPr/>
        </p:nvSpPr>
        <p:spPr>
          <a:xfrm>
            <a:off x="10012" y="2220"/>
            <a:ext cx="233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667" name="Google Shape;667;p62"/>
          <p:cNvSpPr/>
          <p:nvPr/>
        </p:nvSpPr>
        <p:spPr>
          <a:xfrm>
            <a:off x="0" y="3629444"/>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668" name="Google Shape;668;p62"/>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69" name="Google Shape;669;p62"/>
          <p:cNvSpPr txBox="1">
            <a:spLocks noGrp="1"/>
          </p:cNvSpPr>
          <p:nvPr>
            <p:ph type="title"/>
          </p:nvPr>
        </p:nvSpPr>
        <p:spPr>
          <a:xfrm>
            <a:off x="1110100" y="739275"/>
            <a:ext cx="2880600" cy="994500"/>
          </a:xfrm>
          <a:prstGeom prst="rect">
            <a:avLst/>
          </a:prstGeom>
          <a:noFill/>
          <a:ln>
            <a:noFill/>
          </a:ln>
        </p:spPr>
        <p:txBody>
          <a:bodyPr spcFirstLastPara="1" wrap="square" lIns="68575" tIns="34275" rIns="68575" bIns="34275" anchor="t" anchorCtr="0">
            <a:noAutofit/>
          </a:bodyPr>
          <a:lstStyle>
            <a:lvl1pPr lvl="0" algn="l">
              <a:lnSpc>
                <a:spcPct val="100000"/>
              </a:lnSpc>
              <a:spcBef>
                <a:spcPts val="0"/>
              </a:spcBef>
              <a:spcAft>
                <a:spcPts val="0"/>
              </a:spcAft>
              <a:buClr>
                <a:srgbClr val="0268B9"/>
              </a:buClr>
              <a:buSzPts val="3000"/>
              <a:buFont typeface="Gill Sans"/>
              <a:buNone/>
              <a:defRPr sz="30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670" name="Google Shape;670;p62"/>
          <p:cNvCxnSpPr/>
          <p:nvPr/>
        </p:nvCxnSpPr>
        <p:spPr>
          <a:xfrm rot="10800000">
            <a:off x="1222036" y="1836447"/>
            <a:ext cx="633000" cy="0"/>
          </a:xfrm>
          <a:prstGeom prst="straightConnector1">
            <a:avLst/>
          </a:prstGeom>
          <a:noFill/>
          <a:ln w="57150" cap="rnd" cmpd="sng">
            <a:solidFill>
              <a:srgbClr val="A4C2E8"/>
            </a:solidFill>
            <a:prstDash val="solid"/>
            <a:miter lim="800000"/>
            <a:headEnd type="none" w="sm" len="sm"/>
            <a:tailEnd type="none" w="sm" len="sm"/>
          </a:ln>
        </p:spPr>
      </p:cxnSp>
      <p:sp>
        <p:nvSpPr>
          <p:cNvPr id="671" name="Google Shape;671;p62"/>
          <p:cNvSpPr txBox="1">
            <a:spLocks noGrp="1"/>
          </p:cNvSpPr>
          <p:nvPr>
            <p:ph type="body" idx="1"/>
          </p:nvPr>
        </p:nvSpPr>
        <p:spPr>
          <a:xfrm>
            <a:off x="1206518" y="372945"/>
            <a:ext cx="1001400" cy="294900"/>
          </a:xfrm>
          <a:prstGeom prst="rect">
            <a:avLst/>
          </a:prstGeom>
          <a:blipFill rotWithShape="1">
            <a:blip r:embed="rId2">
              <a:alphaModFix/>
            </a:blip>
            <a:stretch>
              <a:fillRect/>
            </a:stretch>
          </a:blip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SzPts val="1500"/>
              <a:buNone/>
              <a:defRPr sz="1500" cap="none"/>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2" name="Google Shape;672;p62"/>
          <p:cNvSpPr txBox="1">
            <a:spLocks noGrp="1"/>
          </p:cNvSpPr>
          <p:nvPr>
            <p:ph type="body" idx="2"/>
          </p:nvPr>
        </p:nvSpPr>
        <p:spPr>
          <a:xfrm>
            <a:off x="5227853" y="841286"/>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3" name="Google Shape;673;p62"/>
          <p:cNvSpPr txBox="1">
            <a:spLocks noGrp="1"/>
          </p:cNvSpPr>
          <p:nvPr>
            <p:ph type="body" idx="3"/>
          </p:nvPr>
        </p:nvSpPr>
        <p:spPr>
          <a:xfrm>
            <a:off x="6726602" y="841286"/>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4" name="Google Shape;674;p62"/>
          <p:cNvSpPr txBox="1">
            <a:spLocks noGrp="1"/>
          </p:cNvSpPr>
          <p:nvPr>
            <p:ph type="body" idx="4"/>
          </p:nvPr>
        </p:nvSpPr>
        <p:spPr>
          <a:xfrm>
            <a:off x="6726602" y="1002252"/>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5" name="Google Shape;675;p62"/>
          <p:cNvSpPr txBox="1">
            <a:spLocks noGrp="1"/>
          </p:cNvSpPr>
          <p:nvPr>
            <p:ph type="body" idx="5"/>
          </p:nvPr>
        </p:nvSpPr>
        <p:spPr>
          <a:xfrm>
            <a:off x="5227853" y="1474426"/>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6" name="Google Shape;676;p62"/>
          <p:cNvSpPr txBox="1">
            <a:spLocks noGrp="1"/>
          </p:cNvSpPr>
          <p:nvPr>
            <p:ph type="body" idx="6"/>
          </p:nvPr>
        </p:nvSpPr>
        <p:spPr>
          <a:xfrm>
            <a:off x="6726602" y="1474426"/>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7" name="Google Shape;677;p62"/>
          <p:cNvSpPr txBox="1">
            <a:spLocks noGrp="1"/>
          </p:cNvSpPr>
          <p:nvPr>
            <p:ph type="body" idx="7"/>
          </p:nvPr>
        </p:nvSpPr>
        <p:spPr>
          <a:xfrm>
            <a:off x="6726602" y="1635392"/>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8" name="Google Shape;678;p62"/>
          <p:cNvSpPr txBox="1">
            <a:spLocks noGrp="1"/>
          </p:cNvSpPr>
          <p:nvPr>
            <p:ph type="body" idx="8"/>
          </p:nvPr>
        </p:nvSpPr>
        <p:spPr>
          <a:xfrm>
            <a:off x="5227853" y="2122863"/>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9" name="Google Shape;679;p62"/>
          <p:cNvSpPr txBox="1">
            <a:spLocks noGrp="1"/>
          </p:cNvSpPr>
          <p:nvPr>
            <p:ph type="body" idx="9"/>
          </p:nvPr>
        </p:nvSpPr>
        <p:spPr>
          <a:xfrm>
            <a:off x="6726602" y="2122863"/>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0" name="Google Shape;680;p62"/>
          <p:cNvSpPr txBox="1">
            <a:spLocks noGrp="1"/>
          </p:cNvSpPr>
          <p:nvPr>
            <p:ph type="body" idx="13"/>
          </p:nvPr>
        </p:nvSpPr>
        <p:spPr>
          <a:xfrm>
            <a:off x="6726602" y="2283830"/>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1" name="Google Shape;681;p62"/>
          <p:cNvSpPr txBox="1">
            <a:spLocks noGrp="1"/>
          </p:cNvSpPr>
          <p:nvPr>
            <p:ph type="body" idx="14"/>
          </p:nvPr>
        </p:nvSpPr>
        <p:spPr>
          <a:xfrm>
            <a:off x="5227853" y="2772688"/>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2" name="Google Shape;682;p62"/>
          <p:cNvSpPr txBox="1">
            <a:spLocks noGrp="1"/>
          </p:cNvSpPr>
          <p:nvPr>
            <p:ph type="body" idx="15"/>
          </p:nvPr>
        </p:nvSpPr>
        <p:spPr>
          <a:xfrm>
            <a:off x="6726602" y="2772688"/>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3" name="Google Shape;683;p62"/>
          <p:cNvSpPr txBox="1">
            <a:spLocks noGrp="1"/>
          </p:cNvSpPr>
          <p:nvPr>
            <p:ph type="body" idx="16"/>
          </p:nvPr>
        </p:nvSpPr>
        <p:spPr>
          <a:xfrm>
            <a:off x="6726602" y="2933654"/>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4" name="Google Shape;684;p62"/>
          <p:cNvSpPr txBox="1">
            <a:spLocks noGrp="1"/>
          </p:cNvSpPr>
          <p:nvPr>
            <p:ph type="body" idx="17"/>
          </p:nvPr>
        </p:nvSpPr>
        <p:spPr>
          <a:xfrm>
            <a:off x="5227853" y="3415139"/>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5" name="Google Shape;685;p62"/>
          <p:cNvSpPr txBox="1">
            <a:spLocks noGrp="1"/>
          </p:cNvSpPr>
          <p:nvPr>
            <p:ph type="body" idx="18"/>
          </p:nvPr>
        </p:nvSpPr>
        <p:spPr>
          <a:xfrm>
            <a:off x="6726602" y="3415139"/>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6" name="Google Shape;686;p62"/>
          <p:cNvSpPr txBox="1">
            <a:spLocks noGrp="1"/>
          </p:cNvSpPr>
          <p:nvPr>
            <p:ph type="body" idx="19"/>
          </p:nvPr>
        </p:nvSpPr>
        <p:spPr>
          <a:xfrm>
            <a:off x="6726602" y="3576106"/>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7" name="Google Shape;687;p62"/>
          <p:cNvSpPr txBox="1">
            <a:spLocks noGrp="1"/>
          </p:cNvSpPr>
          <p:nvPr>
            <p:ph type="body" idx="20"/>
          </p:nvPr>
        </p:nvSpPr>
        <p:spPr>
          <a:xfrm>
            <a:off x="5227853" y="4037943"/>
            <a:ext cx="1213800" cy="233100"/>
          </a:xfrm>
          <a:prstGeom prst="rect">
            <a:avLst/>
          </a:prstGeom>
          <a:noFill/>
          <a:ln>
            <a:noFill/>
          </a:ln>
        </p:spPr>
        <p:txBody>
          <a:bodyPr spcFirstLastPara="1" wrap="square" lIns="68575" tIns="34275" rIns="68575" bIns="34275" anchor="t" anchorCtr="0">
            <a:noAutofit/>
          </a:bodyPr>
          <a:lstStyle>
            <a:lvl1pPr marL="457200" lvl="0" indent="-228600" algn="r">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8" name="Google Shape;688;p62"/>
          <p:cNvSpPr txBox="1">
            <a:spLocks noGrp="1"/>
          </p:cNvSpPr>
          <p:nvPr>
            <p:ph type="body" idx="21"/>
          </p:nvPr>
        </p:nvSpPr>
        <p:spPr>
          <a:xfrm>
            <a:off x="6726602" y="4037943"/>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100"/>
              <a:buNone/>
              <a:defRPr sz="1100" b="1"/>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9" name="Google Shape;689;p62"/>
          <p:cNvSpPr txBox="1">
            <a:spLocks noGrp="1"/>
          </p:cNvSpPr>
          <p:nvPr>
            <p:ph type="body" idx="22"/>
          </p:nvPr>
        </p:nvSpPr>
        <p:spPr>
          <a:xfrm>
            <a:off x="6726602" y="4198910"/>
            <a:ext cx="2126100" cy="2331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0" name="Google Shape;690;p62"/>
          <p:cNvSpPr>
            <a:spLocks noGrp="1"/>
          </p:cNvSpPr>
          <p:nvPr>
            <p:ph type="pic" idx="23"/>
          </p:nvPr>
        </p:nvSpPr>
        <p:spPr>
          <a:xfrm>
            <a:off x="1162387" y="2333612"/>
            <a:ext cx="2818500" cy="2414100"/>
          </a:xfrm>
          <a:prstGeom prst="rect">
            <a:avLst/>
          </a:prstGeom>
          <a:noFill/>
          <a:ln>
            <a:noFill/>
          </a:ln>
        </p:spPr>
      </p:sp>
      <p:sp>
        <p:nvSpPr>
          <p:cNvPr id="691" name="Google Shape;691;p62"/>
          <p:cNvSpPr/>
          <p:nvPr/>
        </p:nvSpPr>
        <p:spPr>
          <a:xfrm>
            <a:off x="316149" y="379102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cxnSp>
        <p:nvCxnSpPr>
          <p:cNvPr id="692" name="Google Shape;692;p62"/>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Blank 1">
  <p:cSld name="5_Blank_1">
    <p:spTree>
      <p:nvGrpSpPr>
        <p:cNvPr id="1" name="Shape 51"/>
        <p:cNvGrpSpPr/>
        <p:nvPr/>
      </p:nvGrpSpPr>
      <p:grpSpPr>
        <a:xfrm>
          <a:off x="0" y="0"/>
          <a:ext cx="0" cy="0"/>
          <a:chOff x="0" y="0"/>
          <a:chExt cx="0" cy="0"/>
        </a:xfrm>
      </p:grpSpPr>
      <p:sp>
        <p:nvSpPr>
          <p:cNvPr id="52" name="Google Shape;52;p7"/>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3" name="Google Shape;53;p7"/>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54" name="Google Shape;54;p7"/>
          <p:cNvSpPr txBox="1">
            <a:spLocks noGrp="1"/>
          </p:cNvSpPr>
          <p:nvPr>
            <p:ph type="sldNum" idx="12"/>
          </p:nvPr>
        </p:nvSpPr>
        <p:spPr>
          <a:xfrm>
            <a:off x="6918371" y="4837628"/>
            <a:ext cx="2057400" cy="161700"/>
          </a:xfrm>
          <a:prstGeom prst="rect">
            <a:avLst/>
          </a:prstGeom>
          <a:noFill/>
          <a:ln>
            <a:noFill/>
          </a:ln>
        </p:spPr>
        <p:txBody>
          <a:bodyPr spcFirstLastPara="1" wrap="square" lIns="68575" tIns="34275" rIns="68575" bIns="34275" anchor="t" anchorCtr="0">
            <a:spAutoFit/>
          </a:bodyPr>
          <a:lstStyle>
            <a:lvl1pPr marL="0" marR="0" lvl="0"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cxnSp>
        <p:nvCxnSpPr>
          <p:cNvPr id="55" name="Google Shape;55;p7"/>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
        <p:nvSpPr>
          <p:cNvPr id="56" name="Google Shape;56;p7"/>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
  <p:cSld name="4">
    <p:spTree>
      <p:nvGrpSpPr>
        <p:cNvPr id="1" name="Shape 693"/>
        <p:cNvGrpSpPr/>
        <p:nvPr/>
      </p:nvGrpSpPr>
      <p:grpSpPr>
        <a:xfrm>
          <a:off x="0" y="0"/>
          <a:ext cx="0" cy="0"/>
          <a:chOff x="0" y="0"/>
          <a:chExt cx="0" cy="0"/>
        </a:xfrm>
      </p:grpSpPr>
      <p:sp>
        <p:nvSpPr>
          <p:cNvPr id="694" name="Google Shape;694;p63"/>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695" name="Google Shape;695;p63"/>
          <p:cNvSpPr/>
          <p:nvPr/>
        </p:nvSpPr>
        <p:spPr>
          <a:xfrm rot="-5400000">
            <a:off x="5817350" y="181685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696" name="Google Shape;696;p63"/>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97" name="Google Shape;697;p63"/>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8" name="Google Shape;698;p63"/>
          <p:cNvSpPr txBox="1"/>
          <p:nvPr/>
        </p:nvSpPr>
        <p:spPr>
          <a:xfrm>
            <a:off x="822563" y="2242088"/>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699" name="Google Shape;699;p63"/>
          <p:cNvSpPr txBox="1"/>
          <p:nvPr/>
        </p:nvSpPr>
        <p:spPr>
          <a:xfrm>
            <a:off x="822563" y="3180642"/>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00" name="Google Shape;700;p63"/>
          <p:cNvSpPr txBox="1"/>
          <p:nvPr/>
        </p:nvSpPr>
        <p:spPr>
          <a:xfrm>
            <a:off x="4466777" y="2245874"/>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01" name="Google Shape;701;p63"/>
          <p:cNvSpPr txBox="1"/>
          <p:nvPr/>
        </p:nvSpPr>
        <p:spPr>
          <a:xfrm>
            <a:off x="4466777" y="3184427"/>
            <a:ext cx="3448500" cy="7566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cxnSp>
        <p:nvCxnSpPr>
          <p:cNvPr id="702" name="Google Shape;702;p63"/>
          <p:cNvCxnSpPr/>
          <p:nvPr/>
        </p:nvCxnSpPr>
        <p:spPr>
          <a:xfrm>
            <a:off x="792332" y="1522703"/>
            <a:ext cx="0" cy="363000"/>
          </a:xfrm>
          <a:prstGeom prst="straightConnector1">
            <a:avLst/>
          </a:prstGeom>
          <a:noFill/>
          <a:ln w="28575" cap="rnd" cmpd="sng">
            <a:solidFill>
              <a:srgbClr val="BA0C2F"/>
            </a:solidFill>
            <a:prstDash val="solid"/>
            <a:miter lim="800000"/>
            <a:headEnd type="none" w="sm" len="sm"/>
            <a:tailEnd type="none" w="sm" len="sm"/>
          </a:ln>
        </p:spPr>
      </p:cxnSp>
      <p:sp>
        <p:nvSpPr>
          <p:cNvPr id="703" name="Google Shape;703;p63"/>
          <p:cNvSpPr txBox="1">
            <a:spLocks noGrp="1"/>
          </p:cNvSpPr>
          <p:nvPr>
            <p:ph type="body" idx="1"/>
          </p:nvPr>
        </p:nvSpPr>
        <p:spPr>
          <a:xfrm>
            <a:off x="907771" y="1566966"/>
            <a:ext cx="6995400" cy="27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4" name="Google Shape;704;p63"/>
          <p:cNvSpPr>
            <a:spLocks noGrp="1"/>
          </p:cNvSpPr>
          <p:nvPr>
            <p:ph type="pic" idx="2"/>
          </p:nvPr>
        </p:nvSpPr>
        <p:spPr>
          <a:xfrm>
            <a:off x="1036314" y="2440685"/>
            <a:ext cx="363300" cy="363300"/>
          </a:xfrm>
          <a:prstGeom prst="rect">
            <a:avLst/>
          </a:prstGeom>
          <a:noFill/>
          <a:ln>
            <a:noFill/>
          </a:ln>
        </p:spPr>
      </p:sp>
      <p:sp>
        <p:nvSpPr>
          <p:cNvPr id="705" name="Google Shape;705;p63"/>
          <p:cNvSpPr>
            <a:spLocks noGrp="1"/>
          </p:cNvSpPr>
          <p:nvPr>
            <p:ph type="pic" idx="3"/>
          </p:nvPr>
        </p:nvSpPr>
        <p:spPr>
          <a:xfrm>
            <a:off x="1036314" y="3379864"/>
            <a:ext cx="363300" cy="363300"/>
          </a:xfrm>
          <a:prstGeom prst="rect">
            <a:avLst/>
          </a:prstGeom>
          <a:noFill/>
          <a:ln>
            <a:noFill/>
          </a:ln>
        </p:spPr>
      </p:sp>
      <p:sp>
        <p:nvSpPr>
          <p:cNvPr id="706" name="Google Shape;706;p63"/>
          <p:cNvSpPr>
            <a:spLocks noGrp="1"/>
          </p:cNvSpPr>
          <p:nvPr>
            <p:ph type="pic" idx="4"/>
          </p:nvPr>
        </p:nvSpPr>
        <p:spPr>
          <a:xfrm>
            <a:off x="4680529" y="2440685"/>
            <a:ext cx="363300" cy="363300"/>
          </a:xfrm>
          <a:prstGeom prst="rect">
            <a:avLst/>
          </a:prstGeom>
          <a:noFill/>
          <a:ln>
            <a:noFill/>
          </a:ln>
        </p:spPr>
      </p:sp>
      <p:sp>
        <p:nvSpPr>
          <p:cNvPr id="707" name="Google Shape;707;p63"/>
          <p:cNvSpPr>
            <a:spLocks noGrp="1"/>
          </p:cNvSpPr>
          <p:nvPr>
            <p:ph type="pic" idx="5"/>
          </p:nvPr>
        </p:nvSpPr>
        <p:spPr>
          <a:xfrm>
            <a:off x="4680529" y="3383649"/>
            <a:ext cx="363300" cy="363300"/>
          </a:xfrm>
          <a:prstGeom prst="rect">
            <a:avLst/>
          </a:prstGeom>
          <a:noFill/>
          <a:ln>
            <a:noFill/>
          </a:ln>
        </p:spPr>
      </p:sp>
      <p:sp>
        <p:nvSpPr>
          <p:cNvPr id="708" name="Google Shape;708;p63"/>
          <p:cNvSpPr txBox="1">
            <a:spLocks noGrp="1"/>
          </p:cNvSpPr>
          <p:nvPr>
            <p:ph type="body" idx="6"/>
          </p:nvPr>
        </p:nvSpPr>
        <p:spPr>
          <a:xfrm>
            <a:off x="1612914" y="2404934"/>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9" name="Google Shape;709;p63"/>
          <p:cNvSpPr txBox="1">
            <a:spLocks noGrp="1"/>
          </p:cNvSpPr>
          <p:nvPr>
            <p:ph type="body" idx="7"/>
          </p:nvPr>
        </p:nvSpPr>
        <p:spPr>
          <a:xfrm>
            <a:off x="1612914" y="3339356"/>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0" name="Google Shape;710;p63"/>
          <p:cNvSpPr txBox="1">
            <a:spLocks noGrp="1"/>
          </p:cNvSpPr>
          <p:nvPr>
            <p:ph type="body" idx="8"/>
          </p:nvPr>
        </p:nvSpPr>
        <p:spPr>
          <a:xfrm>
            <a:off x="5257129" y="2404934"/>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1" name="Google Shape;711;p63"/>
          <p:cNvSpPr txBox="1">
            <a:spLocks noGrp="1"/>
          </p:cNvSpPr>
          <p:nvPr>
            <p:ph type="body" idx="9"/>
          </p:nvPr>
        </p:nvSpPr>
        <p:spPr>
          <a:xfrm>
            <a:off x="5257129" y="3339356"/>
            <a:ext cx="26061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80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712" name="Google Shape;712;p63"/>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
  <p:cSld name="5">
    <p:spTree>
      <p:nvGrpSpPr>
        <p:cNvPr id="1" name="Shape 713"/>
        <p:cNvGrpSpPr/>
        <p:nvPr/>
      </p:nvGrpSpPr>
      <p:grpSpPr>
        <a:xfrm>
          <a:off x="0" y="0"/>
          <a:ext cx="0" cy="0"/>
          <a:chOff x="0" y="0"/>
          <a:chExt cx="0" cy="0"/>
        </a:xfrm>
      </p:grpSpPr>
      <p:sp>
        <p:nvSpPr>
          <p:cNvPr id="714" name="Google Shape;714;p64"/>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15" name="Google Shape;715;p64"/>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16" name="Google Shape;716;p64"/>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17" name="Google Shape;717;p64"/>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718" name="Google Shape;718;p64"/>
          <p:cNvCxnSpPr/>
          <p:nvPr/>
        </p:nvCxnSpPr>
        <p:spPr>
          <a:xfrm>
            <a:off x="792332" y="1618594"/>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719" name="Google Shape;719;p64"/>
          <p:cNvCxnSpPr/>
          <p:nvPr/>
        </p:nvCxnSpPr>
        <p:spPr>
          <a:xfrm>
            <a:off x="4366025" y="1618594"/>
            <a:ext cx="0" cy="2380800"/>
          </a:xfrm>
          <a:prstGeom prst="straightConnector1">
            <a:avLst/>
          </a:prstGeom>
          <a:noFill/>
          <a:ln w="28575" cap="rnd" cmpd="sng">
            <a:solidFill>
              <a:srgbClr val="A4C2E8"/>
            </a:solidFill>
            <a:prstDash val="solid"/>
            <a:miter lim="800000"/>
            <a:headEnd type="none" w="sm" len="sm"/>
            <a:tailEnd type="none" w="sm" len="sm"/>
          </a:ln>
        </p:spPr>
      </p:cxnSp>
      <p:sp>
        <p:nvSpPr>
          <p:cNvPr id="720" name="Google Shape;720;p64"/>
          <p:cNvSpPr txBox="1">
            <a:spLocks noGrp="1"/>
          </p:cNvSpPr>
          <p:nvPr>
            <p:ph type="body" idx="1"/>
          </p:nvPr>
        </p:nvSpPr>
        <p:spPr>
          <a:xfrm>
            <a:off x="907772" y="1591165"/>
            <a:ext cx="2949000" cy="27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1" name="Google Shape;721;p64"/>
          <p:cNvSpPr>
            <a:spLocks noGrp="1"/>
          </p:cNvSpPr>
          <p:nvPr>
            <p:ph type="pic" idx="2"/>
          </p:nvPr>
        </p:nvSpPr>
        <p:spPr>
          <a:xfrm>
            <a:off x="984228" y="2004314"/>
            <a:ext cx="363300" cy="363300"/>
          </a:xfrm>
          <a:prstGeom prst="rect">
            <a:avLst/>
          </a:prstGeom>
          <a:noFill/>
          <a:ln>
            <a:noFill/>
          </a:ln>
        </p:spPr>
      </p:sp>
      <p:sp>
        <p:nvSpPr>
          <p:cNvPr id="722" name="Google Shape;722;p64"/>
          <p:cNvSpPr txBox="1">
            <a:spLocks noGrp="1"/>
          </p:cNvSpPr>
          <p:nvPr>
            <p:ph type="body" idx="3"/>
          </p:nvPr>
        </p:nvSpPr>
        <p:spPr>
          <a:xfrm>
            <a:off x="1478293" y="1967938"/>
            <a:ext cx="2379900" cy="4869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3" name="Google Shape;723;p64"/>
          <p:cNvSpPr txBox="1">
            <a:spLocks noGrp="1"/>
          </p:cNvSpPr>
          <p:nvPr>
            <p:ph type="body" idx="4"/>
          </p:nvPr>
        </p:nvSpPr>
        <p:spPr>
          <a:xfrm>
            <a:off x="4481466" y="1591165"/>
            <a:ext cx="3051900" cy="2742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4" name="Google Shape;724;p64"/>
          <p:cNvSpPr>
            <a:spLocks noGrp="1"/>
          </p:cNvSpPr>
          <p:nvPr>
            <p:ph type="pic" idx="5"/>
          </p:nvPr>
        </p:nvSpPr>
        <p:spPr>
          <a:xfrm>
            <a:off x="4557922" y="2004314"/>
            <a:ext cx="363300" cy="363300"/>
          </a:xfrm>
          <a:prstGeom prst="rect">
            <a:avLst/>
          </a:prstGeom>
          <a:noFill/>
          <a:ln>
            <a:noFill/>
          </a:ln>
        </p:spPr>
      </p:sp>
      <p:sp>
        <p:nvSpPr>
          <p:cNvPr id="725" name="Google Shape;725;p64"/>
          <p:cNvSpPr txBox="1">
            <a:spLocks noGrp="1"/>
          </p:cNvSpPr>
          <p:nvPr>
            <p:ph type="body" idx="6"/>
          </p:nvPr>
        </p:nvSpPr>
        <p:spPr>
          <a:xfrm>
            <a:off x="5051987" y="1967938"/>
            <a:ext cx="2469000" cy="486900"/>
          </a:xfrm>
          <a:prstGeom prst="rect">
            <a:avLst/>
          </a:prstGeom>
          <a:noFill/>
          <a:ln>
            <a:noFill/>
          </a:ln>
        </p:spPr>
        <p:txBody>
          <a:bodyPr spcFirstLastPara="1" wrap="square" lIns="68575" tIns="34275" rIns="68575" bIns="34275" anchor="t" anchorCtr="0">
            <a:noAutofit/>
          </a:bodyPr>
          <a:lstStyle>
            <a:lvl1pPr marL="457200" lvl="0" indent="-228600" algn="l">
              <a:lnSpc>
                <a:spcPct val="100000"/>
              </a:lnSpc>
              <a:spcBef>
                <a:spcPts val="800"/>
              </a:spcBef>
              <a:spcAft>
                <a:spcPts val="0"/>
              </a:spcAft>
              <a:buClr>
                <a:schemeClr val="dk1"/>
              </a:buClr>
              <a:buSzPts val="1400"/>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26" name="Google Shape;726;p64"/>
          <p:cNvSpPr txBox="1">
            <a:spLocks noGrp="1"/>
          </p:cNvSpPr>
          <p:nvPr>
            <p:ph type="body" idx="7"/>
          </p:nvPr>
        </p:nvSpPr>
        <p:spPr>
          <a:xfrm>
            <a:off x="5051987" y="2464697"/>
            <a:ext cx="2469000" cy="1536300"/>
          </a:xfrm>
          <a:prstGeom prst="rect">
            <a:avLst/>
          </a:prstGeom>
          <a:noFill/>
          <a:ln>
            <a:noFill/>
          </a:ln>
        </p:spPr>
        <p:txBody>
          <a:bodyPr spcFirstLastPara="1" wrap="square" lIns="68575" tIns="34275" rIns="68575" bIns="34275" anchor="t" anchorCtr="0">
            <a:noAutofit/>
          </a:bodyPr>
          <a:lstStyle>
            <a:lvl1pPr marL="457200" lvl="0" indent="-304800" algn="l">
              <a:lnSpc>
                <a:spcPct val="100000"/>
              </a:lnSpc>
              <a:spcBef>
                <a:spcPts val="800"/>
              </a:spcBef>
              <a:spcAft>
                <a:spcPts val="0"/>
              </a:spcAft>
              <a:buClr>
                <a:schemeClr val="dk1"/>
              </a:buClr>
              <a:buSzPts val="1200"/>
              <a:buFont typeface="Courier New"/>
              <a:buChar char="o"/>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727" name="Google Shape;727;p64"/>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7">
  <p:cSld name="7">
    <p:spTree>
      <p:nvGrpSpPr>
        <p:cNvPr id="1" name="Shape 728"/>
        <p:cNvGrpSpPr/>
        <p:nvPr/>
      </p:nvGrpSpPr>
      <p:grpSpPr>
        <a:xfrm>
          <a:off x="0" y="0"/>
          <a:ext cx="0" cy="0"/>
          <a:chOff x="0" y="0"/>
          <a:chExt cx="0" cy="0"/>
        </a:xfrm>
      </p:grpSpPr>
      <p:sp>
        <p:nvSpPr>
          <p:cNvPr id="729" name="Google Shape;729;p65"/>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30" name="Google Shape;730;p65"/>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31" name="Google Shape;731;p65"/>
          <p:cNvSpPr txBox="1">
            <a:spLocks noGrp="1"/>
          </p:cNvSpPr>
          <p:nvPr>
            <p:ph type="title"/>
          </p:nvPr>
        </p:nvSpPr>
        <p:spPr>
          <a:xfrm>
            <a:off x="693963" y="692265"/>
            <a:ext cx="50064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2" name="Google Shape;732;p65"/>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grpSp>
        <p:nvGrpSpPr>
          <p:cNvPr id="733" name="Google Shape;733;p65"/>
          <p:cNvGrpSpPr/>
          <p:nvPr/>
        </p:nvGrpSpPr>
        <p:grpSpPr>
          <a:xfrm>
            <a:off x="5019743" y="685835"/>
            <a:ext cx="3771900" cy="3771900"/>
            <a:chOff x="6692991" y="914446"/>
            <a:chExt cx="5029200" cy="5029200"/>
          </a:xfrm>
        </p:grpSpPr>
        <p:sp>
          <p:nvSpPr>
            <p:cNvPr id="734" name="Google Shape;734;p65"/>
            <p:cNvSpPr/>
            <p:nvPr/>
          </p:nvSpPr>
          <p:spPr>
            <a:xfrm>
              <a:off x="6692991" y="914446"/>
              <a:ext cx="5029200" cy="5029200"/>
            </a:xfrm>
            <a:prstGeom prst="ellipse">
              <a:avLst/>
            </a:prstGeom>
            <a:solidFill>
              <a:srgbClr val="CAE0F1"/>
            </a:solidFill>
            <a:ln w="12700"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735" name="Google Shape;735;p65"/>
            <p:cNvSpPr/>
            <p:nvPr/>
          </p:nvSpPr>
          <p:spPr>
            <a:xfrm>
              <a:off x="7224681" y="1446136"/>
              <a:ext cx="3965700" cy="39657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736" name="Google Shape;736;p65"/>
            <p:cNvSpPr/>
            <p:nvPr/>
          </p:nvSpPr>
          <p:spPr>
            <a:xfrm>
              <a:off x="7988865" y="2210320"/>
              <a:ext cx="2437500" cy="2437500"/>
            </a:xfrm>
            <a:prstGeom prst="ellipse">
              <a:avLst/>
            </a:prstGeom>
            <a:solidFill>
              <a:srgbClr val="002F6C"/>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737" name="Google Shape;737;p65"/>
            <p:cNvSpPr/>
            <p:nvPr/>
          </p:nvSpPr>
          <p:spPr>
            <a:xfrm>
              <a:off x="8455117" y="2676572"/>
              <a:ext cx="1504800" cy="1504800"/>
            </a:xfrm>
            <a:prstGeom prst="ellipse">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grpSp>
      <p:grpSp>
        <p:nvGrpSpPr>
          <p:cNvPr id="738" name="Google Shape;738;p65"/>
          <p:cNvGrpSpPr/>
          <p:nvPr/>
        </p:nvGrpSpPr>
        <p:grpSpPr>
          <a:xfrm>
            <a:off x="5671253" y="1371635"/>
            <a:ext cx="2468925" cy="2468925"/>
            <a:chOff x="7561671" y="1828846"/>
            <a:chExt cx="3291900" cy="3291900"/>
          </a:xfrm>
        </p:grpSpPr>
        <p:sp>
          <p:nvSpPr>
            <p:cNvPr id="739" name="Google Shape;739;p65"/>
            <p:cNvSpPr/>
            <p:nvPr/>
          </p:nvSpPr>
          <p:spPr>
            <a:xfrm>
              <a:off x="7561671" y="1828846"/>
              <a:ext cx="3291900" cy="3291900"/>
            </a:xfrm>
            <a:prstGeom prst="arc">
              <a:avLst>
                <a:gd name="adj1" fmla="val 18612852"/>
                <a:gd name="adj2" fmla="val 19664845"/>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40" name="Google Shape;740;p65"/>
            <p:cNvSpPr/>
            <p:nvPr/>
          </p:nvSpPr>
          <p:spPr>
            <a:xfrm>
              <a:off x="7561671" y="1828846"/>
              <a:ext cx="3291900" cy="3291900"/>
            </a:xfrm>
            <a:prstGeom prst="arc">
              <a:avLst>
                <a:gd name="adj1" fmla="val 1326464"/>
                <a:gd name="adj2" fmla="val 2575507"/>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41" name="Google Shape;741;p65"/>
            <p:cNvSpPr/>
            <p:nvPr/>
          </p:nvSpPr>
          <p:spPr>
            <a:xfrm>
              <a:off x="7561671" y="1828846"/>
              <a:ext cx="3291900" cy="3291900"/>
            </a:xfrm>
            <a:prstGeom prst="arc">
              <a:avLst>
                <a:gd name="adj1" fmla="val 6038216"/>
                <a:gd name="adj2" fmla="val 7267880"/>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42" name="Google Shape;742;p65"/>
            <p:cNvSpPr/>
            <p:nvPr/>
          </p:nvSpPr>
          <p:spPr>
            <a:xfrm>
              <a:off x="7561671" y="1828846"/>
              <a:ext cx="3291900" cy="3291900"/>
            </a:xfrm>
            <a:prstGeom prst="arc">
              <a:avLst>
                <a:gd name="adj1" fmla="val 10104198"/>
                <a:gd name="adj2" fmla="val 11341713"/>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43" name="Google Shape;743;p65"/>
            <p:cNvSpPr/>
            <p:nvPr/>
          </p:nvSpPr>
          <p:spPr>
            <a:xfrm>
              <a:off x="7561671" y="1828846"/>
              <a:ext cx="3291900" cy="3291900"/>
            </a:xfrm>
            <a:prstGeom prst="arc">
              <a:avLst>
                <a:gd name="adj1" fmla="val 14030899"/>
                <a:gd name="adj2" fmla="val 15221668"/>
              </a:avLst>
            </a:prstGeom>
            <a:noFill/>
            <a:ln w="19050" cap="flat" cmpd="sng">
              <a:solidFill>
                <a:srgbClr val="BA0C2F"/>
              </a:solidFill>
              <a:prstDash val="solid"/>
              <a:miter lim="800000"/>
              <a:headEnd type="none" w="sm" len="sm"/>
              <a:tailEnd type="triangle" w="med" len="med"/>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grpSp>
      <p:sp>
        <p:nvSpPr>
          <p:cNvPr id="744" name="Google Shape;744;p65"/>
          <p:cNvSpPr txBox="1"/>
          <p:nvPr/>
        </p:nvSpPr>
        <p:spPr>
          <a:xfrm>
            <a:off x="822563"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45" name="Google Shape;745;p65"/>
          <p:cNvSpPr txBox="1"/>
          <p:nvPr/>
        </p:nvSpPr>
        <p:spPr>
          <a:xfrm>
            <a:off x="8225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46" name="Google Shape;746;p65"/>
          <p:cNvSpPr txBox="1"/>
          <p:nvPr/>
        </p:nvSpPr>
        <p:spPr>
          <a:xfrm>
            <a:off x="8225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47" name="Google Shape;747;p65"/>
          <p:cNvSpPr txBox="1"/>
          <p:nvPr/>
        </p:nvSpPr>
        <p:spPr>
          <a:xfrm>
            <a:off x="2810927"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48" name="Google Shape;748;p65"/>
          <p:cNvSpPr txBox="1"/>
          <p:nvPr/>
        </p:nvSpPr>
        <p:spPr>
          <a:xfrm>
            <a:off x="28037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49" name="Google Shape;749;p65"/>
          <p:cNvSpPr txBox="1"/>
          <p:nvPr/>
        </p:nvSpPr>
        <p:spPr>
          <a:xfrm>
            <a:off x="28037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50" name="Google Shape;750;p65"/>
          <p:cNvSpPr txBox="1">
            <a:spLocks noGrp="1"/>
          </p:cNvSpPr>
          <p:nvPr>
            <p:ph type="body" idx="1"/>
          </p:nvPr>
        </p:nvSpPr>
        <p:spPr>
          <a:xfrm>
            <a:off x="1302622"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1" name="Google Shape;751;p65"/>
          <p:cNvSpPr txBox="1">
            <a:spLocks noGrp="1"/>
          </p:cNvSpPr>
          <p:nvPr>
            <p:ph type="body" idx="2"/>
          </p:nvPr>
        </p:nvSpPr>
        <p:spPr>
          <a:xfrm>
            <a:off x="1302622"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2" name="Google Shape;752;p65"/>
          <p:cNvSpPr txBox="1">
            <a:spLocks noGrp="1"/>
          </p:cNvSpPr>
          <p:nvPr>
            <p:ph type="body" idx="3"/>
          </p:nvPr>
        </p:nvSpPr>
        <p:spPr>
          <a:xfrm>
            <a:off x="1302622"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3" name="Google Shape;753;p65"/>
          <p:cNvSpPr txBox="1">
            <a:spLocks noGrp="1"/>
          </p:cNvSpPr>
          <p:nvPr>
            <p:ph type="body" idx="4"/>
          </p:nvPr>
        </p:nvSpPr>
        <p:spPr>
          <a:xfrm>
            <a:off x="3283823"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4" name="Google Shape;754;p65"/>
          <p:cNvSpPr txBox="1">
            <a:spLocks noGrp="1"/>
          </p:cNvSpPr>
          <p:nvPr>
            <p:ph type="body" idx="5"/>
          </p:nvPr>
        </p:nvSpPr>
        <p:spPr>
          <a:xfrm>
            <a:off x="3283823"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5" name="Google Shape;755;p65"/>
          <p:cNvSpPr txBox="1">
            <a:spLocks noGrp="1"/>
          </p:cNvSpPr>
          <p:nvPr>
            <p:ph type="body" idx="6"/>
          </p:nvPr>
        </p:nvSpPr>
        <p:spPr>
          <a:xfrm>
            <a:off x="3283823"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6" name="Google Shape;756;p65"/>
          <p:cNvSpPr>
            <a:spLocks noGrp="1"/>
          </p:cNvSpPr>
          <p:nvPr>
            <p:ph type="pic" idx="7"/>
          </p:nvPr>
        </p:nvSpPr>
        <p:spPr>
          <a:xfrm>
            <a:off x="956298" y="1891483"/>
            <a:ext cx="274200" cy="274200"/>
          </a:xfrm>
          <a:prstGeom prst="rect">
            <a:avLst/>
          </a:prstGeom>
          <a:noFill/>
          <a:ln>
            <a:noFill/>
          </a:ln>
        </p:spPr>
      </p:sp>
      <p:sp>
        <p:nvSpPr>
          <p:cNvPr id="757" name="Google Shape;757;p65"/>
          <p:cNvSpPr>
            <a:spLocks noGrp="1"/>
          </p:cNvSpPr>
          <p:nvPr>
            <p:ph type="pic" idx="8"/>
          </p:nvPr>
        </p:nvSpPr>
        <p:spPr>
          <a:xfrm>
            <a:off x="956298" y="2639195"/>
            <a:ext cx="274200" cy="274200"/>
          </a:xfrm>
          <a:prstGeom prst="rect">
            <a:avLst/>
          </a:prstGeom>
          <a:noFill/>
          <a:ln>
            <a:noFill/>
          </a:ln>
        </p:spPr>
      </p:sp>
      <p:sp>
        <p:nvSpPr>
          <p:cNvPr id="758" name="Google Shape;758;p65"/>
          <p:cNvSpPr>
            <a:spLocks noGrp="1"/>
          </p:cNvSpPr>
          <p:nvPr>
            <p:ph type="pic" idx="9"/>
          </p:nvPr>
        </p:nvSpPr>
        <p:spPr>
          <a:xfrm>
            <a:off x="956298" y="3386908"/>
            <a:ext cx="274200" cy="274200"/>
          </a:xfrm>
          <a:prstGeom prst="rect">
            <a:avLst/>
          </a:prstGeom>
          <a:noFill/>
          <a:ln>
            <a:noFill/>
          </a:ln>
        </p:spPr>
      </p:sp>
      <p:sp>
        <p:nvSpPr>
          <p:cNvPr id="759" name="Google Shape;759;p65"/>
          <p:cNvSpPr>
            <a:spLocks noGrp="1"/>
          </p:cNvSpPr>
          <p:nvPr>
            <p:ph type="pic" idx="13"/>
          </p:nvPr>
        </p:nvSpPr>
        <p:spPr>
          <a:xfrm>
            <a:off x="2937498" y="1891483"/>
            <a:ext cx="274200" cy="274200"/>
          </a:xfrm>
          <a:prstGeom prst="rect">
            <a:avLst/>
          </a:prstGeom>
          <a:noFill/>
          <a:ln>
            <a:noFill/>
          </a:ln>
        </p:spPr>
      </p:sp>
      <p:sp>
        <p:nvSpPr>
          <p:cNvPr id="760" name="Google Shape;760;p65"/>
          <p:cNvSpPr>
            <a:spLocks noGrp="1"/>
          </p:cNvSpPr>
          <p:nvPr>
            <p:ph type="pic" idx="14"/>
          </p:nvPr>
        </p:nvSpPr>
        <p:spPr>
          <a:xfrm>
            <a:off x="2937498" y="2639195"/>
            <a:ext cx="274200" cy="274200"/>
          </a:xfrm>
          <a:prstGeom prst="rect">
            <a:avLst/>
          </a:prstGeom>
          <a:noFill/>
          <a:ln>
            <a:noFill/>
          </a:ln>
        </p:spPr>
      </p:sp>
      <p:sp>
        <p:nvSpPr>
          <p:cNvPr id="761" name="Google Shape;761;p65"/>
          <p:cNvSpPr>
            <a:spLocks noGrp="1"/>
          </p:cNvSpPr>
          <p:nvPr>
            <p:ph type="pic" idx="15"/>
          </p:nvPr>
        </p:nvSpPr>
        <p:spPr>
          <a:xfrm>
            <a:off x="2937498" y="3386908"/>
            <a:ext cx="274200" cy="274200"/>
          </a:xfrm>
          <a:prstGeom prst="rect">
            <a:avLst/>
          </a:prstGeom>
          <a:noFill/>
          <a:ln>
            <a:noFill/>
          </a:ln>
        </p:spPr>
      </p:sp>
      <p:sp>
        <p:nvSpPr>
          <p:cNvPr id="762" name="Google Shape;762;p65"/>
          <p:cNvSpPr/>
          <p:nvPr/>
        </p:nvSpPr>
        <p:spPr>
          <a:xfrm>
            <a:off x="5259773" y="960154"/>
            <a:ext cx="3291900" cy="329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65"/>
          <p:cNvSpPr/>
          <p:nvPr/>
        </p:nvSpPr>
        <p:spPr>
          <a:xfrm>
            <a:off x="5259773" y="922054"/>
            <a:ext cx="3291900" cy="329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65"/>
          <p:cNvSpPr/>
          <p:nvPr/>
        </p:nvSpPr>
        <p:spPr>
          <a:xfrm rot="5400000">
            <a:off x="5259863" y="960304"/>
            <a:ext cx="3291900" cy="329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65"/>
          <p:cNvSpPr/>
          <p:nvPr/>
        </p:nvSpPr>
        <p:spPr>
          <a:xfrm rot="-5400000">
            <a:off x="5259923" y="922145"/>
            <a:ext cx="3291600" cy="329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65"/>
          <p:cNvSpPr/>
          <p:nvPr/>
        </p:nvSpPr>
        <p:spPr>
          <a:xfrm rot="719797">
            <a:off x="5774204" y="1440162"/>
            <a:ext cx="2263127" cy="226312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65"/>
          <p:cNvSpPr/>
          <p:nvPr/>
        </p:nvSpPr>
        <p:spPr>
          <a:xfrm rot="5040223">
            <a:off x="5811878" y="1440141"/>
            <a:ext cx="2262982" cy="226298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65"/>
          <p:cNvSpPr/>
          <p:nvPr/>
        </p:nvSpPr>
        <p:spPr>
          <a:xfrm rot="-3599933">
            <a:off x="5774128" y="1474546"/>
            <a:ext cx="2263123" cy="226312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65"/>
          <p:cNvSpPr/>
          <p:nvPr/>
        </p:nvSpPr>
        <p:spPr>
          <a:xfrm rot="-1079870">
            <a:off x="5774109" y="1474539"/>
            <a:ext cx="2263245" cy="226324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65"/>
          <p:cNvSpPr/>
          <p:nvPr/>
        </p:nvSpPr>
        <p:spPr>
          <a:xfrm rot="3240179">
            <a:off x="5739803" y="1405893"/>
            <a:ext cx="2331631" cy="233163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65"/>
          <p:cNvSpPr/>
          <p:nvPr/>
        </p:nvSpPr>
        <p:spPr>
          <a:xfrm>
            <a:off x="6168458" y="1834550"/>
            <a:ext cx="1474500" cy="147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65"/>
          <p:cNvSpPr/>
          <p:nvPr/>
        </p:nvSpPr>
        <p:spPr>
          <a:xfrm rot="3359781">
            <a:off x="6168811" y="1834600"/>
            <a:ext cx="1474665" cy="147466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65"/>
          <p:cNvSpPr/>
          <p:nvPr/>
        </p:nvSpPr>
        <p:spPr>
          <a:xfrm rot="-3000113">
            <a:off x="6168057" y="1834545"/>
            <a:ext cx="1474417" cy="14744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65"/>
          <p:cNvSpPr txBox="1">
            <a:spLocks noGrp="1"/>
          </p:cNvSpPr>
          <p:nvPr>
            <p:ph type="body" idx="16"/>
          </p:nvPr>
        </p:nvSpPr>
        <p:spPr>
          <a:xfrm>
            <a:off x="6446207" y="2434625"/>
            <a:ext cx="918900" cy="274200"/>
          </a:xfrm>
          <a:prstGeom prst="rect">
            <a:avLst/>
          </a:prstGeom>
          <a:noFill/>
          <a:ln>
            <a:noFill/>
          </a:ln>
        </p:spPr>
        <p:txBody>
          <a:bodyPr spcFirstLastPara="1" wrap="square" lIns="68575" tIns="34275" rIns="68575" bIns="34275" anchor="ctr" anchorCtr="0">
            <a:noAutofit/>
          </a:bodyPr>
          <a:lstStyle>
            <a:lvl1pPr marL="457200" lvl="0" indent="-228600" algn="ctr">
              <a:lnSpc>
                <a:spcPct val="100000"/>
              </a:lnSpc>
              <a:spcBef>
                <a:spcPts val="0"/>
              </a:spcBef>
              <a:spcAft>
                <a:spcPts val="0"/>
              </a:spcAft>
              <a:buClr>
                <a:schemeClr val="accent2"/>
              </a:buClr>
              <a:buSzPts val="1400"/>
              <a:buNone/>
              <a:defRPr sz="1400" b="1">
                <a:solidFill>
                  <a:schemeClr val="accent2"/>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775" name="Google Shape;775;p65"/>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7 v2">
  <p:cSld name="7 v2">
    <p:spTree>
      <p:nvGrpSpPr>
        <p:cNvPr id="1" name="Shape 776"/>
        <p:cNvGrpSpPr/>
        <p:nvPr/>
      </p:nvGrpSpPr>
      <p:grpSpPr>
        <a:xfrm>
          <a:off x="0" y="0"/>
          <a:ext cx="0" cy="0"/>
          <a:chOff x="0" y="0"/>
          <a:chExt cx="0" cy="0"/>
        </a:xfrm>
      </p:grpSpPr>
      <p:sp>
        <p:nvSpPr>
          <p:cNvPr id="777" name="Google Shape;777;p66"/>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78" name="Google Shape;778;p66"/>
          <p:cNvSpPr/>
          <p:nvPr/>
        </p:nvSpPr>
        <p:spPr>
          <a:xfrm rot="-5400000">
            <a:off x="5817350" y="181469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79" name="Google Shape;779;p66"/>
          <p:cNvSpPr txBox="1">
            <a:spLocks noGrp="1"/>
          </p:cNvSpPr>
          <p:nvPr>
            <p:ph type="title"/>
          </p:nvPr>
        </p:nvSpPr>
        <p:spPr>
          <a:xfrm>
            <a:off x="693963" y="692265"/>
            <a:ext cx="50064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0" name="Google Shape;780;p66"/>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781" name="Google Shape;781;p66"/>
          <p:cNvSpPr txBox="1"/>
          <p:nvPr/>
        </p:nvSpPr>
        <p:spPr>
          <a:xfrm>
            <a:off x="822563"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82" name="Google Shape;782;p66"/>
          <p:cNvSpPr txBox="1"/>
          <p:nvPr/>
        </p:nvSpPr>
        <p:spPr>
          <a:xfrm>
            <a:off x="8225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83" name="Google Shape;783;p66"/>
          <p:cNvSpPr txBox="1"/>
          <p:nvPr/>
        </p:nvSpPr>
        <p:spPr>
          <a:xfrm>
            <a:off x="8225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84" name="Google Shape;784;p66"/>
          <p:cNvSpPr txBox="1"/>
          <p:nvPr/>
        </p:nvSpPr>
        <p:spPr>
          <a:xfrm>
            <a:off x="2810927" y="1720033"/>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85" name="Google Shape;785;p66"/>
          <p:cNvSpPr txBox="1"/>
          <p:nvPr/>
        </p:nvSpPr>
        <p:spPr>
          <a:xfrm>
            <a:off x="2803763" y="2467745"/>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86" name="Google Shape;786;p66"/>
          <p:cNvSpPr txBox="1"/>
          <p:nvPr/>
        </p:nvSpPr>
        <p:spPr>
          <a:xfrm>
            <a:off x="2803763" y="3215458"/>
            <a:ext cx="1851900" cy="6171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685800" rIns="68575" bIns="34275"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212721"/>
              </a:solidFill>
              <a:latin typeface="Gill Sans"/>
              <a:ea typeface="Gill Sans"/>
              <a:cs typeface="Gill Sans"/>
              <a:sym typeface="Gill Sans"/>
            </a:endParaRPr>
          </a:p>
        </p:txBody>
      </p:sp>
      <p:sp>
        <p:nvSpPr>
          <p:cNvPr id="787" name="Google Shape;787;p66"/>
          <p:cNvSpPr txBox="1">
            <a:spLocks noGrp="1"/>
          </p:cNvSpPr>
          <p:nvPr>
            <p:ph type="body" idx="1"/>
          </p:nvPr>
        </p:nvSpPr>
        <p:spPr>
          <a:xfrm>
            <a:off x="1302622"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8" name="Google Shape;788;p66"/>
          <p:cNvSpPr txBox="1">
            <a:spLocks noGrp="1"/>
          </p:cNvSpPr>
          <p:nvPr>
            <p:ph type="body" idx="2"/>
          </p:nvPr>
        </p:nvSpPr>
        <p:spPr>
          <a:xfrm>
            <a:off x="1302622"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89" name="Google Shape;789;p66"/>
          <p:cNvSpPr txBox="1">
            <a:spLocks noGrp="1"/>
          </p:cNvSpPr>
          <p:nvPr>
            <p:ph type="body" idx="3"/>
          </p:nvPr>
        </p:nvSpPr>
        <p:spPr>
          <a:xfrm>
            <a:off x="1302622"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0" name="Google Shape;790;p66"/>
          <p:cNvSpPr txBox="1">
            <a:spLocks noGrp="1"/>
          </p:cNvSpPr>
          <p:nvPr>
            <p:ph type="body" idx="4"/>
          </p:nvPr>
        </p:nvSpPr>
        <p:spPr>
          <a:xfrm>
            <a:off x="3283823" y="1809353"/>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1" name="Google Shape;791;p66"/>
          <p:cNvSpPr txBox="1">
            <a:spLocks noGrp="1"/>
          </p:cNvSpPr>
          <p:nvPr>
            <p:ph type="body" idx="5"/>
          </p:nvPr>
        </p:nvSpPr>
        <p:spPr>
          <a:xfrm>
            <a:off x="3283823" y="2556899"/>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2" name="Google Shape;792;p66"/>
          <p:cNvSpPr txBox="1">
            <a:spLocks noGrp="1"/>
          </p:cNvSpPr>
          <p:nvPr>
            <p:ph type="body" idx="6"/>
          </p:nvPr>
        </p:nvSpPr>
        <p:spPr>
          <a:xfrm>
            <a:off x="3283823" y="3304612"/>
            <a:ext cx="1371600" cy="438900"/>
          </a:xfrm>
          <a:prstGeom prst="rect">
            <a:avLst/>
          </a:prstGeom>
          <a:noFill/>
          <a:ln>
            <a:noFill/>
          </a:ln>
        </p:spPr>
        <p:txBody>
          <a:bodyPr spcFirstLastPara="1" wrap="square" lIns="68575" tIns="34275" rIns="68575" bIns="34275" anchor="ctr" anchorCtr="0">
            <a:noAutofit/>
          </a:bodyPr>
          <a:lstStyle>
            <a:lvl1pPr marL="457200" lvl="0" indent="-228600" algn="l">
              <a:lnSpc>
                <a:spcPct val="100000"/>
              </a:lnSpc>
              <a:spcBef>
                <a:spcPts val="0"/>
              </a:spcBef>
              <a:spcAft>
                <a:spcPts val="0"/>
              </a:spcAft>
              <a:buClr>
                <a:schemeClr val="dk1"/>
              </a:buClr>
              <a:buSzPts val="1200"/>
              <a:buNon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93" name="Google Shape;793;p66"/>
          <p:cNvSpPr>
            <a:spLocks noGrp="1"/>
          </p:cNvSpPr>
          <p:nvPr>
            <p:ph type="pic" idx="7"/>
          </p:nvPr>
        </p:nvSpPr>
        <p:spPr>
          <a:xfrm>
            <a:off x="956298" y="1891483"/>
            <a:ext cx="274200" cy="274200"/>
          </a:xfrm>
          <a:prstGeom prst="rect">
            <a:avLst/>
          </a:prstGeom>
          <a:noFill/>
          <a:ln>
            <a:noFill/>
          </a:ln>
        </p:spPr>
      </p:sp>
      <p:sp>
        <p:nvSpPr>
          <p:cNvPr id="794" name="Google Shape;794;p66"/>
          <p:cNvSpPr>
            <a:spLocks noGrp="1"/>
          </p:cNvSpPr>
          <p:nvPr>
            <p:ph type="pic" idx="8"/>
          </p:nvPr>
        </p:nvSpPr>
        <p:spPr>
          <a:xfrm>
            <a:off x="956298" y="2639195"/>
            <a:ext cx="274200" cy="274200"/>
          </a:xfrm>
          <a:prstGeom prst="rect">
            <a:avLst/>
          </a:prstGeom>
          <a:noFill/>
          <a:ln>
            <a:noFill/>
          </a:ln>
        </p:spPr>
      </p:sp>
      <p:sp>
        <p:nvSpPr>
          <p:cNvPr id="795" name="Google Shape;795;p66"/>
          <p:cNvSpPr>
            <a:spLocks noGrp="1"/>
          </p:cNvSpPr>
          <p:nvPr>
            <p:ph type="pic" idx="9"/>
          </p:nvPr>
        </p:nvSpPr>
        <p:spPr>
          <a:xfrm>
            <a:off x="956298" y="3386908"/>
            <a:ext cx="274200" cy="274200"/>
          </a:xfrm>
          <a:prstGeom prst="rect">
            <a:avLst/>
          </a:prstGeom>
          <a:noFill/>
          <a:ln>
            <a:noFill/>
          </a:ln>
        </p:spPr>
      </p:sp>
      <p:sp>
        <p:nvSpPr>
          <p:cNvPr id="796" name="Google Shape;796;p66"/>
          <p:cNvSpPr>
            <a:spLocks noGrp="1"/>
          </p:cNvSpPr>
          <p:nvPr>
            <p:ph type="pic" idx="13"/>
          </p:nvPr>
        </p:nvSpPr>
        <p:spPr>
          <a:xfrm>
            <a:off x="2937498" y="1891483"/>
            <a:ext cx="274200" cy="274200"/>
          </a:xfrm>
          <a:prstGeom prst="rect">
            <a:avLst/>
          </a:prstGeom>
          <a:noFill/>
          <a:ln>
            <a:noFill/>
          </a:ln>
        </p:spPr>
      </p:sp>
      <p:sp>
        <p:nvSpPr>
          <p:cNvPr id="797" name="Google Shape;797;p66"/>
          <p:cNvSpPr>
            <a:spLocks noGrp="1"/>
          </p:cNvSpPr>
          <p:nvPr>
            <p:ph type="pic" idx="14"/>
          </p:nvPr>
        </p:nvSpPr>
        <p:spPr>
          <a:xfrm>
            <a:off x="2937498" y="2639195"/>
            <a:ext cx="274200" cy="274200"/>
          </a:xfrm>
          <a:prstGeom prst="rect">
            <a:avLst/>
          </a:prstGeom>
          <a:noFill/>
          <a:ln>
            <a:noFill/>
          </a:ln>
        </p:spPr>
      </p:sp>
      <p:sp>
        <p:nvSpPr>
          <p:cNvPr id="798" name="Google Shape;798;p66"/>
          <p:cNvSpPr>
            <a:spLocks noGrp="1"/>
          </p:cNvSpPr>
          <p:nvPr>
            <p:ph type="pic" idx="15"/>
          </p:nvPr>
        </p:nvSpPr>
        <p:spPr>
          <a:xfrm>
            <a:off x="2937498" y="3386908"/>
            <a:ext cx="274200" cy="274200"/>
          </a:xfrm>
          <a:prstGeom prst="rect">
            <a:avLst/>
          </a:prstGeom>
          <a:noFill/>
          <a:ln>
            <a:noFill/>
          </a:ln>
        </p:spPr>
      </p:sp>
      <p:sp>
        <p:nvSpPr>
          <p:cNvPr id="799" name="Google Shape;799;p66"/>
          <p:cNvSpPr>
            <a:spLocks noGrp="1"/>
          </p:cNvSpPr>
          <p:nvPr>
            <p:ph type="pic" idx="16"/>
          </p:nvPr>
        </p:nvSpPr>
        <p:spPr>
          <a:xfrm>
            <a:off x="5019743" y="685835"/>
            <a:ext cx="3771900" cy="3771900"/>
          </a:xfrm>
          <a:prstGeom prst="rect">
            <a:avLst/>
          </a:prstGeom>
          <a:noFill/>
          <a:ln>
            <a:noFill/>
          </a:ln>
        </p:spPr>
      </p:sp>
      <p:cxnSp>
        <p:nvCxnSpPr>
          <p:cNvPr id="800" name="Google Shape;800;p66"/>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1_Blank">
  <p:cSld name="11_Blank">
    <p:spTree>
      <p:nvGrpSpPr>
        <p:cNvPr id="1" name="Shape 801"/>
        <p:cNvGrpSpPr/>
        <p:nvPr/>
      </p:nvGrpSpPr>
      <p:grpSpPr>
        <a:xfrm>
          <a:off x="0" y="0"/>
          <a:ext cx="0" cy="0"/>
          <a:chOff x="0" y="0"/>
          <a:chExt cx="0" cy="0"/>
        </a:xfrm>
      </p:grpSpPr>
      <p:sp>
        <p:nvSpPr>
          <p:cNvPr id="802" name="Google Shape;802;p67"/>
          <p:cNvSpPr/>
          <p:nvPr/>
        </p:nvSpPr>
        <p:spPr>
          <a:xfrm rot="586555">
            <a:off x="-3183456" y="3895959"/>
            <a:ext cx="9155017" cy="150957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03" name="Google Shape;803;p67"/>
          <p:cNvSpPr/>
          <p:nvPr/>
        </p:nvSpPr>
        <p:spPr>
          <a:xfrm rot="-5400000">
            <a:off x="3817179" y="2191656"/>
            <a:ext cx="9144000" cy="1509957"/>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04" name="Google Shape;804;p67"/>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805" name="Google Shape;805;p67"/>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806" name="Google Shape;806;p67"/>
          <p:cNvCxnSpPr/>
          <p:nvPr/>
        </p:nvCxnSpPr>
        <p:spPr>
          <a:xfrm>
            <a:off x="792332" y="1481848"/>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807" name="Google Shape;807;p67"/>
          <p:cNvCxnSpPr/>
          <p:nvPr/>
        </p:nvCxnSpPr>
        <p:spPr>
          <a:xfrm>
            <a:off x="3400450" y="1481848"/>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808" name="Google Shape;808;p67"/>
          <p:cNvCxnSpPr/>
          <p:nvPr/>
        </p:nvCxnSpPr>
        <p:spPr>
          <a:xfrm>
            <a:off x="6008568" y="1481848"/>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809" name="Google Shape;809;p67"/>
          <p:cNvCxnSpPr/>
          <p:nvPr/>
        </p:nvCxnSpPr>
        <p:spPr>
          <a:xfrm>
            <a:off x="780980" y="3141299"/>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810" name="Google Shape;810;p67"/>
          <p:cNvCxnSpPr/>
          <p:nvPr/>
        </p:nvCxnSpPr>
        <p:spPr>
          <a:xfrm>
            <a:off x="3389099" y="3141299"/>
            <a:ext cx="0" cy="1238100"/>
          </a:xfrm>
          <a:prstGeom prst="straightConnector1">
            <a:avLst/>
          </a:prstGeom>
          <a:noFill/>
          <a:ln w="28575" cap="rnd" cmpd="sng">
            <a:solidFill>
              <a:srgbClr val="A4C2E8"/>
            </a:solidFill>
            <a:prstDash val="solid"/>
            <a:miter lim="800000"/>
            <a:headEnd type="none" w="sm" len="sm"/>
            <a:tailEnd type="none" w="sm" len="sm"/>
          </a:ln>
        </p:spPr>
      </p:cxnSp>
      <p:cxnSp>
        <p:nvCxnSpPr>
          <p:cNvPr id="811" name="Google Shape;811;p67"/>
          <p:cNvCxnSpPr/>
          <p:nvPr/>
        </p:nvCxnSpPr>
        <p:spPr>
          <a:xfrm>
            <a:off x="5997217" y="3141299"/>
            <a:ext cx="0" cy="1238100"/>
          </a:xfrm>
          <a:prstGeom prst="straightConnector1">
            <a:avLst/>
          </a:prstGeom>
          <a:noFill/>
          <a:ln w="28575" cap="rnd" cmpd="sng">
            <a:solidFill>
              <a:srgbClr val="A4C2E8"/>
            </a:solidFill>
            <a:prstDash val="solid"/>
            <a:miter lim="800000"/>
            <a:headEnd type="none" w="sm" len="sm"/>
            <a:tailEnd type="none" w="sm" len="sm"/>
          </a:ln>
        </p:spPr>
      </p:cxnSp>
      <p:sp>
        <p:nvSpPr>
          <p:cNvPr id="812" name="Google Shape;812;p67"/>
          <p:cNvSpPr>
            <a:spLocks noGrp="1"/>
          </p:cNvSpPr>
          <p:nvPr>
            <p:ph type="pic" idx="2"/>
          </p:nvPr>
        </p:nvSpPr>
        <p:spPr>
          <a:xfrm>
            <a:off x="972877" y="1758901"/>
            <a:ext cx="364500" cy="364500"/>
          </a:xfrm>
          <a:prstGeom prst="rect">
            <a:avLst/>
          </a:prstGeom>
          <a:noFill/>
          <a:ln>
            <a:noFill/>
          </a:ln>
        </p:spPr>
      </p:sp>
      <p:sp>
        <p:nvSpPr>
          <p:cNvPr id="813" name="Google Shape;813;p67"/>
          <p:cNvSpPr>
            <a:spLocks noGrp="1"/>
          </p:cNvSpPr>
          <p:nvPr>
            <p:ph type="pic" idx="3"/>
          </p:nvPr>
        </p:nvSpPr>
        <p:spPr>
          <a:xfrm>
            <a:off x="3592346" y="1758901"/>
            <a:ext cx="364500" cy="364500"/>
          </a:xfrm>
          <a:prstGeom prst="rect">
            <a:avLst/>
          </a:prstGeom>
          <a:noFill/>
          <a:ln>
            <a:noFill/>
          </a:ln>
        </p:spPr>
      </p:sp>
      <p:sp>
        <p:nvSpPr>
          <p:cNvPr id="814" name="Google Shape;814;p67"/>
          <p:cNvSpPr>
            <a:spLocks noGrp="1"/>
          </p:cNvSpPr>
          <p:nvPr>
            <p:ph type="pic" idx="4"/>
          </p:nvPr>
        </p:nvSpPr>
        <p:spPr>
          <a:xfrm>
            <a:off x="972877" y="3418352"/>
            <a:ext cx="364500" cy="364500"/>
          </a:xfrm>
          <a:prstGeom prst="rect">
            <a:avLst/>
          </a:prstGeom>
          <a:noFill/>
          <a:ln>
            <a:noFill/>
          </a:ln>
        </p:spPr>
      </p:sp>
      <p:sp>
        <p:nvSpPr>
          <p:cNvPr id="815" name="Google Shape;815;p67"/>
          <p:cNvSpPr>
            <a:spLocks noGrp="1"/>
          </p:cNvSpPr>
          <p:nvPr>
            <p:ph type="pic" idx="5"/>
          </p:nvPr>
        </p:nvSpPr>
        <p:spPr>
          <a:xfrm>
            <a:off x="3592346" y="3418352"/>
            <a:ext cx="364500" cy="364500"/>
          </a:xfrm>
          <a:prstGeom prst="rect">
            <a:avLst/>
          </a:prstGeom>
          <a:noFill/>
          <a:ln>
            <a:noFill/>
          </a:ln>
        </p:spPr>
      </p:sp>
      <p:sp>
        <p:nvSpPr>
          <p:cNvPr id="816" name="Google Shape;816;p67"/>
          <p:cNvSpPr>
            <a:spLocks noGrp="1"/>
          </p:cNvSpPr>
          <p:nvPr>
            <p:ph type="pic" idx="6"/>
          </p:nvPr>
        </p:nvSpPr>
        <p:spPr>
          <a:xfrm>
            <a:off x="6191233" y="1758901"/>
            <a:ext cx="364500" cy="364500"/>
          </a:xfrm>
          <a:prstGeom prst="rect">
            <a:avLst/>
          </a:prstGeom>
          <a:noFill/>
          <a:ln>
            <a:noFill/>
          </a:ln>
        </p:spPr>
      </p:sp>
      <p:sp>
        <p:nvSpPr>
          <p:cNvPr id="817" name="Google Shape;817;p67"/>
          <p:cNvSpPr>
            <a:spLocks noGrp="1"/>
          </p:cNvSpPr>
          <p:nvPr>
            <p:ph type="pic" idx="7"/>
          </p:nvPr>
        </p:nvSpPr>
        <p:spPr>
          <a:xfrm>
            <a:off x="6191233" y="3418352"/>
            <a:ext cx="364500" cy="364500"/>
          </a:xfrm>
          <a:prstGeom prst="rect">
            <a:avLst/>
          </a:prstGeom>
          <a:noFill/>
          <a:ln>
            <a:noFill/>
          </a:ln>
        </p:spPr>
      </p:sp>
      <p:sp>
        <p:nvSpPr>
          <p:cNvPr id="818" name="Google Shape;818;p67"/>
          <p:cNvSpPr txBox="1">
            <a:spLocks noGrp="1"/>
          </p:cNvSpPr>
          <p:nvPr>
            <p:ph type="body" idx="1"/>
          </p:nvPr>
        </p:nvSpPr>
        <p:spPr>
          <a:xfrm>
            <a:off x="923550" y="1399366"/>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9" name="Google Shape;819;p67"/>
          <p:cNvSpPr txBox="1">
            <a:spLocks noGrp="1"/>
          </p:cNvSpPr>
          <p:nvPr>
            <p:ph type="body" idx="8"/>
          </p:nvPr>
        </p:nvSpPr>
        <p:spPr>
          <a:xfrm>
            <a:off x="3520610" y="1399366"/>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0" name="Google Shape;820;p67"/>
          <p:cNvSpPr txBox="1">
            <a:spLocks noGrp="1"/>
          </p:cNvSpPr>
          <p:nvPr>
            <p:ph type="body" idx="9"/>
          </p:nvPr>
        </p:nvSpPr>
        <p:spPr>
          <a:xfrm>
            <a:off x="6118789" y="1399366"/>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1" name="Google Shape;821;p67"/>
          <p:cNvSpPr txBox="1">
            <a:spLocks noGrp="1"/>
          </p:cNvSpPr>
          <p:nvPr>
            <p:ph type="body" idx="13"/>
          </p:nvPr>
        </p:nvSpPr>
        <p:spPr>
          <a:xfrm>
            <a:off x="923550" y="3058760"/>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2" name="Google Shape;822;p67"/>
          <p:cNvSpPr txBox="1">
            <a:spLocks noGrp="1"/>
          </p:cNvSpPr>
          <p:nvPr>
            <p:ph type="body" idx="14"/>
          </p:nvPr>
        </p:nvSpPr>
        <p:spPr>
          <a:xfrm>
            <a:off x="3520610" y="3058760"/>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3" name="Google Shape;823;p67"/>
          <p:cNvSpPr txBox="1">
            <a:spLocks noGrp="1"/>
          </p:cNvSpPr>
          <p:nvPr>
            <p:ph type="body" idx="15"/>
          </p:nvPr>
        </p:nvSpPr>
        <p:spPr>
          <a:xfrm>
            <a:off x="6118789" y="3058760"/>
            <a:ext cx="2023800" cy="336000"/>
          </a:xfrm>
          <a:prstGeom prst="rect">
            <a:avLst/>
          </a:prstGeom>
          <a:noFill/>
          <a:ln>
            <a:noFill/>
          </a:ln>
        </p:spPr>
        <p:txBody>
          <a:bodyPr spcFirstLastPara="1" wrap="square" lIns="68575" tIns="34275" rIns="68575" bIns="34275" anchor="ctr" anchorCtr="0">
            <a:noAutofit/>
          </a:bodyPr>
          <a:lstStyle>
            <a:lvl1pPr marL="457200" lvl="0" indent="-228600" algn="l">
              <a:lnSpc>
                <a:spcPct val="90000"/>
              </a:lnSpc>
              <a:spcBef>
                <a:spcPts val="800"/>
              </a:spcBef>
              <a:spcAft>
                <a:spcPts val="0"/>
              </a:spcAft>
              <a:buClr>
                <a:srgbClr val="BA0C2F"/>
              </a:buClr>
              <a:buSzPts val="1200"/>
              <a:buNone/>
              <a:defRPr sz="1200" b="1">
                <a:solidFill>
                  <a:srgbClr val="BA0C2F"/>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4" name="Google Shape;824;p67"/>
          <p:cNvSpPr txBox="1">
            <a:spLocks noGrp="1"/>
          </p:cNvSpPr>
          <p:nvPr>
            <p:ph type="body" idx="16"/>
          </p:nvPr>
        </p:nvSpPr>
        <p:spPr>
          <a:xfrm>
            <a:off x="1466942" y="1744771"/>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5" name="Google Shape;825;p67"/>
          <p:cNvSpPr txBox="1">
            <a:spLocks noGrp="1"/>
          </p:cNvSpPr>
          <p:nvPr>
            <p:ph type="body" idx="17"/>
          </p:nvPr>
        </p:nvSpPr>
        <p:spPr>
          <a:xfrm>
            <a:off x="1466942" y="3407573"/>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6" name="Google Shape;826;p67"/>
          <p:cNvSpPr txBox="1">
            <a:spLocks noGrp="1"/>
          </p:cNvSpPr>
          <p:nvPr>
            <p:ph type="body" idx="18"/>
          </p:nvPr>
        </p:nvSpPr>
        <p:spPr>
          <a:xfrm>
            <a:off x="4088822" y="1744771"/>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7" name="Google Shape;827;p67"/>
          <p:cNvSpPr txBox="1">
            <a:spLocks noGrp="1"/>
          </p:cNvSpPr>
          <p:nvPr>
            <p:ph type="body" idx="19"/>
          </p:nvPr>
        </p:nvSpPr>
        <p:spPr>
          <a:xfrm>
            <a:off x="4088822" y="3407573"/>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8" name="Google Shape;828;p67"/>
          <p:cNvSpPr txBox="1">
            <a:spLocks noGrp="1"/>
          </p:cNvSpPr>
          <p:nvPr>
            <p:ph type="body" idx="20"/>
          </p:nvPr>
        </p:nvSpPr>
        <p:spPr>
          <a:xfrm>
            <a:off x="6680129" y="1744771"/>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9" name="Google Shape;829;p67"/>
          <p:cNvSpPr txBox="1">
            <a:spLocks noGrp="1"/>
          </p:cNvSpPr>
          <p:nvPr>
            <p:ph type="body" idx="21"/>
          </p:nvPr>
        </p:nvSpPr>
        <p:spPr>
          <a:xfrm>
            <a:off x="6680129" y="3407573"/>
            <a:ext cx="1813200" cy="824100"/>
          </a:xfrm>
          <a:prstGeom prst="rect">
            <a:avLst/>
          </a:prstGeom>
          <a:noFill/>
          <a:ln>
            <a:noFill/>
          </a:ln>
        </p:spPr>
        <p:txBody>
          <a:bodyPr spcFirstLastPara="1" wrap="square" lIns="67500" tIns="34275" rIns="68575" bIns="34275" anchor="t" anchorCtr="0">
            <a:noAutofit/>
          </a:bodyPr>
          <a:lstStyle>
            <a:lvl1pPr marL="457200" lvl="0" indent="-228600" algn="l">
              <a:lnSpc>
                <a:spcPct val="90000"/>
              </a:lnSpc>
              <a:spcBef>
                <a:spcPts val="800"/>
              </a:spcBef>
              <a:spcAft>
                <a:spcPts val="0"/>
              </a:spcAft>
              <a:buClr>
                <a:srgbClr val="212721"/>
              </a:buClr>
              <a:buSzPts val="1100"/>
              <a:buNone/>
              <a:defRPr sz="1100" b="0">
                <a:solidFill>
                  <a:srgbClr val="212721"/>
                </a:solidFill>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cxnSp>
        <p:nvCxnSpPr>
          <p:cNvPr id="830" name="Google Shape;830;p67"/>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2_Blank">
  <p:cSld name="12_Blank">
    <p:spTree>
      <p:nvGrpSpPr>
        <p:cNvPr id="1" name="Shape 831"/>
        <p:cNvGrpSpPr/>
        <p:nvPr/>
      </p:nvGrpSpPr>
      <p:grpSpPr>
        <a:xfrm>
          <a:off x="0" y="0"/>
          <a:ext cx="0" cy="0"/>
          <a:chOff x="0" y="0"/>
          <a:chExt cx="0" cy="0"/>
        </a:xfrm>
      </p:grpSpPr>
      <p:sp>
        <p:nvSpPr>
          <p:cNvPr id="832" name="Google Shape;832;p68"/>
          <p:cNvSpPr/>
          <p:nvPr/>
        </p:nvSpPr>
        <p:spPr>
          <a:xfrm rot="586555">
            <a:off x="-158607" y="4089169"/>
            <a:ext cx="5320276" cy="1476050"/>
          </a:xfrm>
          <a:custGeom>
            <a:avLst/>
            <a:gdLst/>
            <a:ahLst/>
            <a:cxnLst/>
            <a:rect l="l" t="t" r="r" b="b"/>
            <a:pathLst>
              <a:path w="7085165" h="1965699"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4"/>
                </a:cubicBezTo>
                <a:lnTo>
                  <a:pt x="7085165" y="796403"/>
                </a:lnTo>
                <a:lnTo>
                  <a:pt x="333200" y="1965699"/>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33" name="Google Shape;833;p68"/>
          <p:cNvSpPr/>
          <p:nvPr/>
        </p:nvSpPr>
        <p:spPr>
          <a:xfrm rot="-5400000">
            <a:off x="5817351" y="1816850"/>
            <a:ext cx="5143499" cy="1509799"/>
          </a:xfrm>
          <a:custGeom>
            <a:avLst/>
            <a:gdLst/>
            <a:ahLst/>
            <a:cxnLst/>
            <a:rect l="l" t="t" r="r" b="b"/>
            <a:pathLst>
              <a:path w="6857999" h="2013066" extrusionOk="0">
                <a:moveTo>
                  <a:pt x="6857999" y="337994"/>
                </a:moveTo>
                <a:lnTo>
                  <a:pt x="6857999" y="2013066"/>
                </a:lnTo>
                <a:lnTo>
                  <a:pt x="4961154" y="2013066"/>
                </a:lnTo>
                <a:cubicBezTo>
                  <a:pt x="4283821" y="2013066"/>
                  <a:pt x="3606488" y="2013066"/>
                  <a:pt x="2929154" y="2013066"/>
                </a:cubicBezTo>
                <a:cubicBezTo>
                  <a:pt x="2251821" y="2013066"/>
                  <a:pt x="1574488" y="2013065"/>
                  <a:pt x="897154" y="2013065"/>
                </a:cubicBezTo>
                <a:lnTo>
                  <a:pt x="0" y="2013065"/>
                </a:lnTo>
                <a:lnTo>
                  <a:pt x="0" y="263500"/>
                </a:lnTo>
                <a:lnTo>
                  <a:pt x="135154" y="222456"/>
                </a:lnTo>
                <a:cubicBezTo>
                  <a:pt x="389154" y="146940"/>
                  <a:pt x="643154" y="78714"/>
                  <a:pt x="897154" y="39650"/>
                </a:cubicBezTo>
                <a:cubicBezTo>
                  <a:pt x="1574488" y="-60627"/>
                  <a:pt x="2251821" y="36730"/>
                  <a:pt x="2929154" y="247994"/>
                </a:cubicBezTo>
                <a:cubicBezTo>
                  <a:pt x="3606488" y="455363"/>
                  <a:pt x="4283821" y="766903"/>
                  <a:pt x="4961154" y="715305"/>
                </a:cubicBezTo>
                <a:cubicBezTo>
                  <a:pt x="5553820" y="666749"/>
                  <a:pt x="6146487" y="347617"/>
                  <a:pt x="6739154"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34" name="Google Shape;834;p68"/>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835" name="Google Shape;835;p68"/>
          <p:cNvSpPr txBox="1">
            <a:spLocks noGrp="1"/>
          </p:cNvSpPr>
          <p:nvPr>
            <p:ph type="title"/>
          </p:nvPr>
        </p:nvSpPr>
        <p:spPr>
          <a:xfrm>
            <a:off x="728135" y="692265"/>
            <a:ext cx="7886700" cy="443400"/>
          </a:xfrm>
          <a:prstGeom prst="rect">
            <a:avLst/>
          </a:prstGeom>
          <a:noFill/>
          <a:ln>
            <a:noFill/>
          </a:ln>
        </p:spPr>
        <p:txBody>
          <a:bodyPr spcFirstLastPara="1" wrap="square" lIns="68575" tIns="34275" rIns="68575" bIns="34275" anchor="b"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36" name="Google Shape;836;p68"/>
          <p:cNvSpPr txBox="1"/>
          <p:nvPr/>
        </p:nvSpPr>
        <p:spPr>
          <a:xfrm>
            <a:off x="3594919" y="3854654"/>
            <a:ext cx="2116500" cy="435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800"/>
              </a:spcBef>
              <a:spcAft>
                <a:spcPts val="0"/>
              </a:spcAft>
              <a:buClr>
                <a:srgbClr val="6C6463"/>
              </a:buClr>
              <a:buSzPts val="1500"/>
              <a:buFont typeface="Arial"/>
              <a:buNone/>
            </a:pPr>
            <a:endParaRPr sz="2100" b="0" i="0" u="none" strike="noStrike" cap="none">
              <a:solidFill>
                <a:schemeClr val="dk1"/>
              </a:solidFill>
              <a:latin typeface="Gill Sans"/>
              <a:ea typeface="Gill Sans"/>
              <a:cs typeface="Gill Sans"/>
              <a:sym typeface="Gill Sans"/>
            </a:endParaRPr>
          </a:p>
        </p:txBody>
      </p:sp>
      <p:sp>
        <p:nvSpPr>
          <p:cNvPr id="837" name="Google Shape;837;p68"/>
          <p:cNvSpPr txBox="1">
            <a:spLocks noGrp="1"/>
          </p:cNvSpPr>
          <p:nvPr>
            <p:ph type="body" idx="1"/>
          </p:nvPr>
        </p:nvSpPr>
        <p:spPr>
          <a:xfrm>
            <a:off x="826294" y="1981279"/>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8" name="Google Shape;838;p68"/>
          <p:cNvSpPr txBox="1">
            <a:spLocks noGrp="1"/>
          </p:cNvSpPr>
          <p:nvPr>
            <p:ph type="body" idx="2"/>
          </p:nvPr>
        </p:nvSpPr>
        <p:spPr>
          <a:xfrm>
            <a:off x="826294" y="2747725"/>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9" name="Google Shape;839;p68"/>
          <p:cNvSpPr txBox="1">
            <a:spLocks noGrp="1"/>
          </p:cNvSpPr>
          <p:nvPr>
            <p:ph type="body" idx="3"/>
          </p:nvPr>
        </p:nvSpPr>
        <p:spPr>
          <a:xfrm>
            <a:off x="826294" y="3521558"/>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0" name="Google Shape;840;p68"/>
          <p:cNvSpPr txBox="1">
            <a:spLocks noGrp="1"/>
          </p:cNvSpPr>
          <p:nvPr>
            <p:ph type="body" idx="4"/>
          </p:nvPr>
        </p:nvSpPr>
        <p:spPr>
          <a:xfrm>
            <a:off x="3543808" y="1981279"/>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1" name="Google Shape;841;p68"/>
          <p:cNvSpPr txBox="1">
            <a:spLocks noGrp="1"/>
          </p:cNvSpPr>
          <p:nvPr>
            <p:ph type="body" idx="5"/>
          </p:nvPr>
        </p:nvSpPr>
        <p:spPr>
          <a:xfrm>
            <a:off x="3543808" y="2747725"/>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2" name="Google Shape;842;p68"/>
          <p:cNvSpPr txBox="1">
            <a:spLocks noGrp="1"/>
          </p:cNvSpPr>
          <p:nvPr>
            <p:ph type="body" idx="6"/>
          </p:nvPr>
        </p:nvSpPr>
        <p:spPr>
          <a:xfrm>
            <a:off x="3543808" y="3521558"/>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3" name="Google Shape;843;p68"/>
          <p:cNvSpPr txBox="1">
            <a:spLocks noGrp="1"/>
          </p:cNvSpPr>
          <p:nvPr>
            <p:ph type="body" idx="7"/>
          </p:nvPr>
        </p:nvSpPr>
        <p:spPr>
          <a:xfrm>
            <a:off x="6261321" y="1981279"/>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4" name="Google Shape;844;p68"/>
          <p:cNvSpPr txBox="1">
            <a:spLocks noGrp="1"/>
          </p:cNvSpPr>
          <p:nvPr>
            <p:ph type="body" idx="8"/>
          </p:nvPr>
        </p:nvSpPr>
        <p:spPr>
          <a:xfrm>
            <a:off x="6261321" y="2747725"/>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5" name="Google Shape;845;p68"/>
          <p:cNvSpPr txBox="1">
            <a:spLocks noGrp="1"/>
          </p:cNvSpPr>
          <p:nvPr>
            <p:ph type="body" idx="9"/>
          </p:nvPr>
        </p:nvSpPr>
        <p:spPr>
          <a:xfrm>
            <a:off x="6261321" y="3521558"/>
            <a:ext cx="2393100" cy="555900"/>
          </a:xfrm>
          <a:prstGeom prst="rect">
            <a:avLst/>
          </a:prstGeom>
          <a:noFill/>
          <a:ln w="9525" cap="flat" cmpd="sng">
            <a:solidFill>
              <a:srgbClr val="212721"/>
            </a:solidFill>
            <a:prstDash val="solid"/>
            <a:round/>
            <a:headEnd type="none" w="sm" len="sm"/>
            <a:tailEnd type="none" w="sm" len="sm"/>
          </a:ln>
        </p:spPr>
        <p:txBody>
          <a:bodyPr spcFirstLastPara="1" wrap="square" lIns="837000" tIns="34275" rIns="68575" bIns="34275" anchor="ctr" anchorCtr="0">
            <a:noAutofit/>
          </a:bodyPr>
          <a:lstStyle>
            <a:lvl1pPr marL="457200" lvl="0" indent="-228600" algn="l">
              <a:lnSpc>
                <a:spcPct val="90000"/>
              </a:lnSpc>
              <a:spcBef>
                <a:spcPts val="800"/>
              </a:spcBef>
              <a:spcAft>
                <a:spcPts val="0"/>
              </a:spcAft>
              <a:buClr>
                <a:srgbClr val="212721"/>
              </a:buClr>
              <a:buSzPts val="1200"/>
              <a:buNone/>
              <a:defRPr sz="1200">
                <a:solidFill>
                  <a:srgbClr val="212721"/>
                </a:solidFill>
                <a:latin typeface="Gill Sans"/>
                <a:ea typeface="Gill Sans"/>
                <a:cs typeface="Gill Sans"/>
                <a:sym typeface="Gill Sans"/>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46" name="Google Shape;846;p68"/>
          <p:cNvSpPr>
            <a:spLocks noGrp="1"/>
          </p:cNvSpPr>
          <p:nvPr>
            <p:ph type="pic" idx="13"/>
          </p:nvPr>
        </p:nvSpPr>
        <p:spPr>
          <a:xfrm>
            <a:off x="972877" y="2096002"/>
            <a:ext cx="329700" cy="329700"/>
          </a:xfrm>
          <a:prstGeom prst="rect">
            <a:avLst/>
          </a:prstGeom>
          <a:noFill/>
          <a:ln>
            <a:noFill/>
          </a:ln>
        </p:spPr>
      </p:sp>
      <p:sp>
        <p:nvSpPr>
          <p:cNvPr id="847" name="Google Shape;847;p68"/>
          <p:cNvSpPr>
            <a:spLocks noGrp="1"/>
          </p:cNvSpPr>
          <p:nvPr>
            <p:ph type="pic" idx="14"/>
          </p:nvPr>
        </p:nvSpPr>
        <p:spPr>
          <a:xfrm>
            <a:off x="972877" y="2866227"/>
            <a:ext cx="329700" cy="329700"/>
          </a:xfrm>
          <a:prstGeom prst="rect">
            <a:avLst/>
          </a:prstGeom>
          <a:noFill/>
          <a:ln>
            <a:noFill/>
          </a:ln>
        </p:spPr>
      </p:sp>
      <p:sp>
        <p:nvSpPr>
          <p:cNvPr id="848" name="Google Shape;848;p68"/>
          <p:cNvSpPr>
            <a:spLocks noGrp="1"/>
          </p:cNvSpPr>
          <p:nvPr>
            <p:ph type="pic" idx="15"/>
          </p:nvPr>
        </p:nvSpPr>
        <p:spPr>
          <a:xfrm>
            <a:off x="972877" y="3634768"/>
            <a:ext cx="329700" cy="329700"/>
          </a:xfrm>
          <a:prstGeom prst="rect">
            <a:avLst/>
          </a:prstGeom>
          <a:noFill/>
          <a:ln>
            <a:noFill/>
          </a:ln>
        </p:spPr>
      </p:sp>
      <p:sp>
        <p:nvSpPr>
          <p:cNvPr id="849" name="Google Shape;849;p68"/>
          <p:cNvSpPr>
            <a:spLocks noGrp="1"/>
          </p:cNvSpPr>
          <p:nvPr>
            <p:ph type="pic" idx="16"/>
          </p:nvPr>
        </p:nvSpPr>
        <p:spPr>
          <a:xfrm>
            <a:off x="3802718" y="2096002"/>
            <a:ext cx="329700" cy="329700"/>
          </a:xfrm>
          <a:prstGeom prst="rect">
            <a:avLst/>
          </a:prstGeom>
          <a:noFill/>
          <a:ln>
            <a:noFill/>
          </a:ln>
        </p:spPr>
      </p:sp>
      <p:sp>
        <p:nvSpPr>
          <p:cNvPr id="850" name="Google Shape;850;p68"/>
          <p:cNvSpPr>
            <a:spLocks noGrp="1"/>
          </p:cNvSpPr>
          <p:nvPr>
            <p:ph type="pic" idx="17"/>
          </p:nvPr>
        </p:nvSpPr>
        <p:spPr>
          <a:xfrm>
            <a:off x="3802718" y="2866227"/>
            <a:ext cx="329700" cy="329700"/>
          </a:xfrm>
          <a:prstGeom prst="rect">
            <a:avLst/>
          </a:prstGeom>
          <a:noFill/>
          <a:ln>
            <a:noFill/>
          </a:ln>
        </p:spPr>
      </p:sp>
      <p:sp>
        <p:nvSpPr>
          <p:cNvPr id="851" name="Google Shape;851;p68"/>
          <p:cNvSpPr>
            <a:spLocks noGrp="1"/>
          </p:cNvSpPr>
          <p:nvPr>
            <p:ph type="pic" idx="18"/>
          </p:nvPr>
        </p:nvSpPr>
        <p:spPr>
          <a:xfrm>
            <a:off x="3802718" y="3634768"/>
            <a:ext cx="329700" cy="329700"/>
          </a:xfrm>
          <a:prstGeom prst="rect">
            <a:avLst/>
          </a:prstGeom>
          <a:noFill/>
          <a:ln>
            <a:noFill/>
          </a:ln>
        </p:spPr>
      </p:sp>
      <p:sp>
        <p:nvSpPr>
          <p:cNvPr id="852" name="Google Shape;852;p68"/>
          <p:cNvSpPr>
            <a:spLocks noGrp="1"/>
          </p:cNvSpPr>
          <p:nvPr>
            <p:ph type="pic" idx="19"/>
          </p:nvPr>
        </p:nvSpPr>
        <p:spPr>
          <a:xfrm>
            <a:off x="6486866" y="2096002"/>
            <a:ext cx="329700" cy="329700"/>
          </a:xfrm>
          <a:prstGeom prst="rect">
            <a:avLst/>
          </a:prstGeom>
          <a:noFill/>
          <a:ln>
            <a:noFill/>
          </a:ln>
        </p:spPr>
      </p:sp>
      <p:sp>
        <p:nvSpPr>
          <p:cNvPr id="853" name="Google Shape;853;p68"/>
          <p:cNvSpPr>
            <a:spLocks noGrp="1"/>
          </p:cNvSpPr>
          <p:nvPr>
            <p:ph type="pic" idx="20"/>
          </p:nvPr>
        </p:nvSpPr>
        <p:spPr>
          <a:xfrm>
            <a:off x="6486866" y="2866227"/>
            <a:ext cx="329700" cy="329700"/>
          </a:xfrm>
          <a:prstGeom prst="rect">
            <a:avLst/>
          </a:prstGeom>
          <a:noFill/>
          <a:ln>
            <a:noFill/>
          </a:ln>
        </p:spPr>
      </p:sp>
      <p:sp>
        <p:nvSpPr>
          <p:cNvPr id="854" name="Google Shape;854;p68"/>
          <p:cNvSpPr>
            <a:spLocks noGrp="1"/>
          </p:cNvSpPr>
          <p:nvPr>
            <p:ph type="pic" idx="21"/>
          </p:nvPr>
        </p:nvSpPr>
        <p:spPr>
          <a:xfrm>
            <a:off x="6486866" y="3634768"/>
            <a:ext cx="329700" cy="329700"/>
          </a:xfrm>
          <a:prstGeom prst="rect">
            <a:avLst/>
          </a:prstGeom>
          <a:noFill/>
          <a:ln>
            <a:noFill/>
          </a:ln>
        </p:spPr>
      </p:sp>
      <p:cxnSp>
        <p:nvCxnSpPr>
          <p:cNvPr id="855" name="Google Shape;855;p68"/>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4">
  <p:cSld name="1_4">
    <p:spTree>
      <p:nvGrpSpPr>
        <p:cNvPr id="1" name="Shape 856"/>
        <p:cNvGrpSpPr/>
        <p:nvPr/>
      </p:nvGrpSpPr>
      <p:grpSpPr>
        <a:xfrm>
          <a:off x="0" y="0"/>
          <a:ext cx="0" cy="0"/>
          <a:chOff x="0" y="0"/>
          <a:chExt cx="0" cy="0"/>
        </a:xfrm>
      </p:grpSpPr>
      <p:sp>
        <p:nvSpPr>
          <p:cNvPr id="857" name="Google Shape;857;p69"/>
          <p:cNvSpPr/>
          <p:nvPr/>
        </p:nvSpPr>
        <p:spPr>
          <a:xfrm rot="586555">
            <a:off x="-158606" y="4089169"/>
            <a:ext cx="5320276" cy="1476050"/>
          </a:xfrm>
          <a:custGeom>
            <a:avLst/>
            <a:gdLst/>
            <a:ahLst/>
            <a:cxnLst/>
            <a:rect l="l" t="t" r="r" b="b"/>
            <a:pathLst>
              <a:path w="7085165" h="1965698" extrusionOk="0">
                <a:moveTo>
                  <a:pt x="10691" y="39650"/>
                </a:moveTo>
                <a:cubicBezTo>
                  <a:pt x="688025" y="-60626"/>
                  <a:pt x="1365358" y="36729"/>
                  <a:pt x="2042691" y="247994"/>
                </a:cubicBezTo>
                <a:cubicBezTo>
                  <a:pt x="2720025" y="455363"/>
                  <a:pt x="3397358" y="766903"/>
                  <a:pt x="4074691" y="715304"/>
                </a:cubicBezTo>
                <a:cubicBezTo>
                  <a:pt x="4752024" y="659811"/>
                  <a:pt x="5429358" y="250914"/>
                  <a:pt x="6106691" y="351191"/>
                </a:cubicBezTo>
                <a:cubicBezTo>
                  <a:pt x="6445357" y="403277"/>
                  <a:pt x="6784024" y="585090"/>
                  <a:pt x="7080358" y="792825"/>
                </a:cubicBezTo>
                <a:lnTo>
                  <a:pt x="7085165" y="796403"/>
                </a:lnTo>
                <a:lnTo>
                  <a:pt x="333200" y="1965698"/>
                </a:lnTo>
                <a:lnTo>
                  <a:pt x="0" y="41669"/>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58" name="Google Shape;858;p69"/>
          <p:cNvSpPr/>
          <p:nvPr/>
        </p:nvSpPr>
        <p:spPr>
          <a:xfrm rot="-5400000">
            <a:off x="5817350" y="1816850"/>
            <a:ext cx="5143500" cy="1509799"/>
          </a:xfrm>
          <a:custGeom>
            <a:avLst/>
            <a:gdLst/>
            <a:ahLst/>
            <a:cxnLst/>
            <a:rect l="l" t="t" r="r" b="b"/>
            <a:pathLst>
              <a:path w="6858000" h="2013066" extrusionOk="0">
                <a:moveTo>
                  <a:pt x="6858000" y="337994"/>
                </a:moveTo>
                <a:lnTo>
                  <a:pt x="6858000" y="2013066"/>
                </a:lnTo>
                <a:lnTo>
                  <a:pt x="4961155" y="2013066"/>
                </a:lnTo>
                <a:cubicBezTo>
                  <a:pt x="4283822" y="2013066"/>
                  <a:pt x="3606489" y="2013066"/>
                  <a:pt x="2929155" y="2013066"/>
                </a:cubicBezTo>
                <a:cubicBezTo>
                  <a:pt x="2251822" y="2013066"/>
                  <a:pt x="1574489" y="2013065"/>
                  <a:pt x="897155" y="2013065"/>
                </a:cubicBezTo>
                <a:lnTo>
                  <a:pt x="0" y="2013065"/>
                </a:lnTo>
                <a:lnTo>
                  <a:pt x="0" y="263500"/>
                </a:lnTo>
                <a:lnTo>
                  <a:pt x="135155" y="222456"/>
                </a:lnTo>
                <a:cubicBezTo>
                  <a:pt x="389155" y="146940"/>
                  <a:pt x="643155" y="78714"/>
                  <a:pt x="897155" y="39650"/>
                </a:cubicBezTo>
                <a:cubicBezTo>
                  <a:pt x="1574489" y="-60627"/>
                  <a:pt x="2251822" y="36730"/>
                  <a:pt x="2929155" y="247994"/>
                </a:cubicBezTo>
                <a:cubicBezTo>
                  <a:pt x="3606489" y="455363"/>
                  <a:pt x="4283822" y="766903"/>
                  <a:pt x="4961155" y="715305"/>
                </a:cubicBezTo>
                <a:cubicBezTo>
                  <a:pt x="5553821" y="666749"/>
                  <a:pt x="6146488" y="347617"/>
                  <a:pt x="6739155" y="335771"/>
                </a:cubicBez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59" name="Google Shape;859;p69"/>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860" name="Google Shape;860;p69"/>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lvl="0" algn="l">
              <a:lnSpc>
                <a:spcPct val="90000"/>
              </a:lnSpc>
              <a:spcBef>
                <a:spcPts val="0"/>
              </a:spcBef>
              <a:spcAft>
                <a:spcPts val="0"/>
              </a:spcAft>
              <a:buClr>
                <a:srgbClr val="0268B9"/>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861" name="Google Shape;861;p69"/>
          <p:cNvCxnSpPr/>
          <p:nvPr/>
        </p:nvCxnSpPr>
        <p:spPr>
          <a:xfrm>
            <a:off x="8686074" y="4894463"/>
            <a:ext cx="0" cy="104100"/>
          </a:xfrm>
          <a:prstGeom prst="straightConnector1">
            <a:avLst/>
          </a:prstGeom>
          <a:noFill/>
          <a:ln w="9525" cap="flat" cmpd="sng">
            <a:solidFill>
              <a:schemeClr val="accent4"/>
            </a:solidFill>
            <a:prstDash val="solid"/>
            <a:miter lim="800000"/>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ue/Gray 1 Content">
  <p:cSld name="Blue/Gray 1 Content">
    <p:bg>
      <p:bgPr>
        <a:solidFill>
          <a:srgbClr val="CFCDC9"/>
        </a:solidFill>
        <a:effectLst/>
      </p:bgPr>
    </p:bg>
    <p:spTree>
      <p:nvGrpSpPr>
        <p:cNvPr id="1" name="Shape 57"/>
        <p:cNvGrpSpPr/>
        <p:nvPr/>
      </p:nvGrpSpPr>
      <p:grpSpPr>
        <a:xfrm>
          <a:off x="0" y="0"/>
          <a:ext cx="0" cy="0"/>
          <a:chOff x="0" y="0"/>
          <a:chExt cx="0" cy="0"/>
        </a:xfrm>
      </p:grpSpPr>
      <p:sp>
        <p:nvSpPr>
          <p:cNvPr id="58" name="Google Shape;58;p8"/>
          <p:cNvSpPr txBox="1">
            <a:spLocks noGrp="1"/>
          </p:cNvSpPr>
          <p:nvPr>
            <p:ph type="body" idx="1"/>
          </p:nvPr>
        </p:nvSpPr>
        <p:spPr>
          <a:xfrm>
            <a:off x="685800" y="1200150"/>
            <a:ext cx="7772400" cy="3429000"/>
          </a:xfrm>
          <a:prstGeom prst="rect">
            <a:avLst/>
          </a:prstGeom>
          <a:noFill/>
          <a:ln>
            <a:noFill/>
          </a:ln>
        </p:spPr>
        <p:txBody>
          <a:bodyPr spcFirstLastPara="1" wrap="square" lIns="68575" tIns="34275" rIns="68575" bIns="34275" anchor="t" anchorCtr="0">
            <a:noAutofit/>
          </a:bodyPr>
          <a:lstStyle>
            <a:lvl1pPr marL="457200" lvl="0" indent="-317500" algn="l">
              <a:lnSpc>
                <a:spcPct val="100000"/>
              </a:lnSpc>
              <a:spcBef>
                <a:spcPts val="0"/>
              </a:spcBef>
              <a:spcAft>
                <a:spcPts val="0"/>
              </a:spcAft>
              <a:buClr>
                <a:srgbClr val="6C6463"/>
              </a:buClr>
              <a:buSzPts val="1400"/>
              <a:buChar char="•"/>
              <a:defRPr/>
            </a:lvl1pPr>
            <a:lvl2pPr marL="914400" lvl="1" indent="-317500" algn="l">
              <a:lnSpc>
                <a:spcPct val="100000"/>
              </a:lnSpc>
              <a:spcBef>
                <a:spcPts val="800"/>
              </a:spcBef>
              <a:spcAft>
                <a:spcPts val="0"/>
              </a:spcAft>
              <a:buClr>
                <a:srgbClr val="6C6463"/>
              </a:buClr>
              <a:buSzPts val="1400"/>
              <a:buChar char="–"/>
              <a:defRPr/>
            </a:lvl2pPr>
            <a:lvl3pPr marL="1371600" lvl="2" indent="-317500" algn="l">
              <a:lnSpc>
                <a:spcPct val="100000"/>
              </a:lnSpc>
              <a:spcBef>
                <a:spcPts val="800"/>
              </a:spcBef>
              <a:spcAft>
                <a:spcPts val="0"/>
              </a:spcAft>
              <a:buClr>
                <a:srgbClr val="6C6463"/>
              </a:buClr>
              <a:buSzPts val="1400"/>
              <a:buChar char="•"/>
              <a:defRPr/>
            </a:lvl3pPr>
            <a:lvl4pPr marL="1828800" lvl="3" indent="-317500" algn="l">
              <a:lnSpc>
                <a:spcPct val="100000"/>
              </a:lnSpc>
              <a:spcBef>
                <a:spcPts val="300"/>
              </a:spcBef>
              <a:spcAft>
                <a:spcPts val="0"/>
              </a:spcAft>
              <a:buClr>
                <a:srgbClr val="6C6463"/>
              </a:buClr>
              <a:buSzPts val="1400"/>
              <a:buChar char="–"/>
              <a:defRPr/>
            </a:lvl4pPr>
            <a:lvl5pPr marL="2286000" lvl="4" indent="-317500" algn="l">
              <a:lnSpc>
                <a:spcPct val="100000"/>
              </a:lnSpc>
              <a:spcBef>
                <a:spcPts val="300"/>
              </a:spcBef>
              <a:spcAft>
                <a:spcPts val="0"/>
              </a:spcAft>
              <a:buClr>
                <a:srgbClr val="6C6463"/>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59" name="Google Shape;59;p8"/>
          <p:cNvSpPr txBox="1">
            <a:spLocks noGrp="1"/>
          </p:cNvSpPr>
          <p:nvPr>
            <p:ph type="dt" idx="10"/>
          </p:nvPr>
        </p:nvSpPr>
        <p:spPr>
          <a:xfrm>
            <a:off x="152400" y="4890700"/>
            <a:ext cx="2133600" cy="1386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5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0" name="Google Shape;60;p8"/>
          <p:cNvSpPr txBox="1">
            <a:spLocks noGrp="1"/>
          </p:cNvSpPr>
          <p:nvPr>
            <p:ph type="ftr" idx="11"/>
          </p:nvPr>
        </p:nvSpPr>
        <p:spPr>
          <a:xfrm>
            <a:off x="3124200" y="4890700"/>
            <a:ext cx="2895600" cy="1386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500" b="0" i="0">
                <a:solidFill>
                  <a:srgbClr val="6C6463"/>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8"/>
          <p:cNvSpPr txBox="1">
            <a:spLocks noGrp="1"/>
          </p:cNvSpPr>
          <p:nvPr>
            <p:ph type="sldNum" idx="12"/>
          </p:nvPr>
        </p:nvSpPr>
        <p:spPr>
          <a:xfrm>
            <a:off x="6858000" y="4890700"/>
            <a:ext cx="2133600" cy="138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500"/>
              <a:buFont typeface="Arial"/>
              <a:buNone/>
              <a:defRPr sz="5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8"/>
          <p:cNvSpPr txBox="1">
            <a:spLocks noGrp="1"/>
          </p:cNvSpPr>
          <p:nvPr>
            <p:ph type="title"/>
          </p:nvPr>
        </p:nvSpPr>
        <p:spPr>
          <a:xfrm>
            <a:off x="686104" y="636285"/>
            <a:ext cx="7772400" cy="392400"/>
          </a:xfrm>
          <a:prstGeom prst="rect">
            <a:avLst/>
          </a:prstGeom>
          <a:noFill/>
          <a:ln>
            <a:noFill/>
          </a:ln>
        </p:spPr>
        <p:txBody>
          <a:bodyPr spcFirstLastPara="1" wrap="square" lIns="68575" tIns="34275" rIns="68575" bIns="34275" anchor="b" anchorCtr="0">
            <a:noAutofit/>
          </a:bodyPr>
          <a:lstStyle>
            <a:lvl1pPr lvl="0" algn="l">
              <a:lnSpc>
                <a:spcPct val="100000"/>
              </a:lnSpc>
              <a:spcBef>
                <a:spcPts val="0"/>
              </a:spcBef>
              <a:spcAft>
                <a:spcPts val="0"/>
              </a:spcAft>
              <a:buClr>
                <a:srgbClr val="0067B9"/>
              </a:buClr>
              <a:buSzPts val="2400"/>
              <a:buFont typeface="Gill Sans"/>
              <a:buNone/>
              <a:defRPr>
                <a:solidFill>
                  <a:srgbClr val="0067B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3_Blank">
  <p:cSld name="13_Blank">
    <p:bg>
      <p:bgPr>
        <a:solidFill>
          <a:schemeClr val="lt1"/>
        </a:solidFill>
        <a:effectLst/>
      </p:bgPr>
    </p:bg>
    <p:spTree>
      <p:nvGrpSpPr>
        <p:cNvPr id="1" name="Shape 63"/>
        <p:cNvGrpSpPr/>
        <p:nvPr/>
      </p:nvGrpSpPr>
      <p:grpSpPr>
        <a:xfrm>
          <a:off x="0" y="0"/>
          <a:ext cx="0" cy="0"/>
          <a:chOff x="0" y="0"/>
          <a:chExt cx="0" cy="0"/>
        </a:xfrm>
      </p:grpSpPr>
      <p:sp>
        <p:nvSpPr>
          <p:cNvPr id="64" name="Google Shape;64;p9"/>
          <p:cNvSpPr/>
          <p:nvPr/>
        </p:nvSpPr>
        <p:spPr>
          <a:xfrm rot="-975612">
            <a:off x="1947712" y="3659641"/>
            <a:ext cx="7614264" cy="2420726"/>
          </a:xfrm>
          <a:custGeom>
            <a:avLst/>
            <a:gdLst/>
            <a:ahLst/>
            <a:cxnLst/>
            <a:rect l="l" t="t" r="r" b="b"/>
            <a:pathLst>
              <a:path w="10152352" h="2807287" extrusionOk="0">
                <a:moveTo>
                  <a:pt x="0" y="452687"/>
                </a:moveTo>
                <a:cubicBezTo>
                  <a:pt x="765453" y="573742"/>
                  <a:pt x="1341643" y="556303"/>
                  <a:pt x="2016372" y="486602"/>
                </a:cubicBezTo>
                <a:cubicBezTo>
                  <a:pt x="2691101" y="416901"/>
                  <a:pt x="3371039" y="79637"/>
                  <a:pt x="4048372" y="34482"/>
                </a:cubicBezTo>
                <a:cubicBezTo>
                  <a:pt x="4725706" y="-52724"/>
                  <a:pt x="5403039" y="31942"/>
                  <a:pt x="6080372" y="215669"/>
                </a:cubicBezTo>
                <a:cubicBezTo>
                  <a:pt x="6757706" y="396009"/>
                  <a:pt x="7433709" y="606774"/>
                  <a:pt x="8112372" y="622069"/>
                </a:cubicBezTo>
                <a:cubicBezTo>
                  <a:pt x="8791035" y="637364"/>
                  <a:pt x="9410684" y="107478"/>
                  <a:pt x="10152352" y="307441"/>
                </a:cubicBezTo>
                <a:cubicBezTo>
                  <a:pt x="10032817" y="725716"/>
                  <a:pt x="9525874" y="2164414"/>
                  <a:pt x="9322392" y="2807287"/>
                </a:cubicBezTo>
                <a:cubicBezTo>
                  <a:pt x="8122803" y="2523655"/>
                  <a:pt x="6715911" y="2155137"/>
                  <a:pt x="5156859" y="1761354"/>
                </a:cubicBezTo>
                <a:lnTo>
                  <a:pt x="0" y="452687"/>
                </a:ln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65" name="Google Shape;65;p9"/>
          <p:cNvSpPr/>
          <p:nvPr/>
        </p:nvSpPr>
        <p:spPr>
          <a:xfrm>
            <a:off x="2172146" y="4723500"/>
            <a:ext cx="121500" cy="1215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66" name="Google Shape;66;p9"/>
          <p:cNvSpPr txBox="1">
            <a:spLocks noGrp="1"/>
          </p:cNvSpPr>
          <p:nvPr>
            <p:ph type="title"/>
          </p:nvPr>
        </p:nvSpPr>
        <p:spPr>
          <a:xfrm>
            <a:off x="856697" y="542201"/>
            <a:ext cx="7702800" cy="643200"/>
          </a:xfrm>
          <a:prstGeom prst="rect">
            <a:avLst/>
          </a:prstGeom>
          <a:noFill/>
          <a:ln>
            <a:noFill/>
          </a:ln>
        </p:spPr>
        <p:txBody>
          <a:bodyPr spcFirstLastPara="1" wrap="square" lIns="68575" tIns="34275" rIns="68575" bIns="34275" anchor="b" anchorCtr="0">
            <a:normAutofit/>
          </a:bodyPr>
          <a:lstStyle>
            <a:lvl1pPr lvl="0" algn="l">
              <a:lnSpc>
                <a:spcPct val="100000"/>
              </a:lnSpc>
              <a:spcBef>
                <a:spcPts val="0"/>
              </a:spcBef>
              <a:spcAft>
                <a:spcPts val="0"/>
              </a:spcAft>
              <a:buClr>
                <a:schemeClr val="accent1"/>
              </a:buClr>
              <a:buSzPts val="3600"/>
              <a:buFont typeface="Gill Sans"/>
              <a:buNone/>
              <a:defRPr sz="3600" b="1">
                <a:solidFill>
                  <a:schemeClr val="accent1"/>
                </a:solidFill>
                <a:latin typeface="Gill Sans"/>
                <a:ea typeface="Gill Sans"/>
                <a:cs typeface="Gill Sans"/>
                <a:sym typeface="Gill Sans"/>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cxnSp>
        <p:nvCxnSpPr>
          <p:cNvPr id="67" name="Google Shape;67;p9"/>
          <p:cNvCxnSpPr/>
          <p:nvPr/>
        </p:nvCxnSpPr>
        <p:spPr>
          <a:xfrm>
            <a:off x="691568" y="654506"/>
            <a:ext cx="0" cy="4499700"/>
          </a:xfrm>
          <a:prstGeom prst="straightConnector1">
            <a:avLst/>
          </a:prstGeom>
          <a:noFill/>
          <a:ln w="57150" cap="rnd" cmpd="sng">
            <a:solidFill>
              <a:schemeClr val="accent2"/>
            </a:solidFill>
            <a:prstDash val="solid"/>
            <a:round/>
            <a:headEnd type="none" w="sm" len="sm"/>
            <a:tailEnd type="none" w="sm" len="sm"/>
          </a:ln>
        </p:spPr>
      </p:cxnSp>
      <p:sp>
        <p:nvSpPr>
          <p:cNvPr id="68" name="Google Shape;68;p9"/>
          <p:cNvSpPr/>
          <p:nvPr/>
        </p:nvSpPr>
        <p:spPr>
          <a:xfrm>
            <a:off x="2471681" y="4458232"/>
            <a:ext cx="326100" cy="326100"/>
          </a:xfrm>
          <a:prstGeom prst="ellipse">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69" name="Google Shape;69;p9"/>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D6E70"/>
                </a:solidFill>
                <a:latin typeface="Gill Sans"/>
                <a:ea typeface="Gill Sans"/>
                <a:cs typeface="Gill Sans"/>
                <a:sym typeface="Gill Sans"/>
              </a:defRPr>
            </a:lvl9pPr>
          </a:lstStyle>
          <a:p>
            <a:pPr marL="0" lvl="0" indent="0" algn="r" rtl="0">
              <a:spcBef>
                <a:spcPts val="0"/>
              </a:spcBef>
              <a:spcAft>
                <a:spcPts val="0"/>
              </a:spcAft>
              <a:buNone/>
            </a:pPr>
            <a:r>
              <a:rPr lang="en"/>
              <a:t>2A: Gaining Self-Awareness   |   </a:t>
            </a:r>
            <a:fld id="{00000000-1234-1234-1234-123412341234}" type="slidenum">
              <a:rPr lang="en"/>
              <a:t>‹#›</a:t>
            </a:fld>
            <a:endParaRPr/>
          </a:p>
        </p:txBody>
      </p:sp>
      <p:sp>
        <p:nvSpPr>
          <p:cNvPr id="70" name="Google Shape;70;p9"/>
          <p:cNvSpPr/>
          <p:nvPr/>
        </p:nvSpPr>
        <p:spPr>
          <a:xfrm rot="10396651">
            <a:off x="-4391420" y="-321419"/>
            <a:ext cx="14114402" cy="1227004"/>
          </a:xfrm>
          <a:custGeom>
            <a:avLst/>
            <a:gdLst/>
            <a:ahLst/>
            <a:cxnLst/>
            <a:rect l="l" t="t" r="r" b="b"/>
            <a:pathLst>
              <a:path w="21319183" h="1818432" extrusionOk="0">
                <a:moveTo>
                  <a:pt x="0" y="982077"/>
                </a:moveTo>
                <a:lnTo>
                  <a:pt x="296100" y="877533"/>
                </a:lnTo>
                <a:cubicBezTo>
                  <a:pt x="592200" y="772988"/>
                  <a:pt x="1184399" y="563900"/>
                  <a:pt x="1776599" y="703074"/>
                </a:cubicBezTo>
                <a:cubicBezTo>
                  <a:pt x="2368798" y="844863"/>
                  <a:pt x="2960998" y="1328380"/>
                  <a:pt x="3553197" y="1261080"/>
                </a:cubicBezTo>
                <a:cubicBezTo>
                  <a:pt x="4145397" y="1191166"/>
                  <a:pt x="4737597" y="563900"/>
                  <a:pt x="5329796" y="250266"/>
                </a:cubicBezTo>
                <a:cubicBezTo>
                  <a:pt x="5921996" y="-63367"/>
                  <a:pt x="6514195" y="-63367"/>
                  <a:pt x="7106395" y="145722"/>
                </a:cubicBezTo>
                <a:cubicBezTo>
                  <a:pt x="7698594" y="354811"/>
                  <a:pt x="8290794" y="772988"/>
                  <a:pt x="8882993" y="912163"/>
                </a:cubicBezTo>
                <a:cubicBezTo>
                  <a:pt x="9475193" y="1053951"/>
                  <a:pt x="10067392" y="910203"/>
                  <a:pt x="10659592" y="877533"/>
                </a:cubicBezTo>
                <a:cubicBezTo>
                  <a:pt x="11251791" y="844863"/>
                  <a:pt x="11843991" y="910203"/>
                  <a:pt x="12436190" y="1086621"/>
                </a:cubicBezTo>
                <a:cubicBezTo>
                  <a:pt x="13028390" y="1263040"/>
                  <a:pt x="13620590" y="1537469"/>
                  <a:pt x="14212789" y="1470169"/>
                </a:cubicBezTo>
                <a:cubicBezTo>
                  <a:pt x="14804989" y="1400255"/>
                  <a:pt x="15397188" y="982077"/>
                  <a:pt x="15989388" y="947447"/>
                </a:cubicBezTo>
                <a:cubicBezTo>
                  <a:pt x="16581587" y="910203"/>
                  <a:pt x="17173786" y="1263040"/>
                  <a:pt x="17765986" y="1156536"/>
                </a:cubicBezTo>
                <a:cubicBezTo>
                  <a:pt x="18358186" y="1053951"/>
                  <a:pt x="18950386" y="492025"/>
                  <a:pt x="19542584" y="389441"/>
                </a:cubicBezTo>
                <a:cubicBezTo>
                  <a:pt x="20134784" y="282937"/>
                  <a:pt x="20726984" y="635774"/>
                  <a:pt x="21023084" y="807619"/>
                </a:cubicBezTo>
                <a:lnTo>
                  <a:pt x="21319184" y="982077"/>
                </a:lnTo>
                <a:lnTo>
                  <a:pt x="21319184" y="1818432"/>
                </a:lnTo>
                <a:lnTo>
                  <a:pt x="21023084" y="1818432"/>
                </a:lnTo>
                <a:cubicBezTo>
                  <a:pt x="20726984" y="1818432"/>
                  <a:pt x="20134784" y="1818432"/>
                  <a:pt x="19542584" y="1818432"/>
                </a:cubicBezTo>
                <a:cubicBezTo>
                  <a:pt x="18950386" y="1818432"/>
                  <a:pt x="18358186" y="1818432"/>
                  <a:pt x="17765986" y="1818432"/>
                </a:cubicBezTo>
                <a:cubicBezTo>
                  <a:pt x="17173786" y="1818432"/>
                  <a:pt x="16581587" y="1818432"/>
                  <a:pt x="15989388" y="1818432"/>
                </a:cubicBezTo>
                <a:cubicBezTo>
                  <a:pt x="15397188" y="1818432"/>
                  <a:pt x="14804989" y="1818432"/>
                  <a:pt x="14212789" y="1818432"/>
                </a:cubicBezTo>
                <a:cubicBezTo>
                  <a:pt x="13620590" y="1818432"/>
                  <a:pt x="13028390" y="1818432"/>
                  <a:pt x="12436190" y="1818432"/>
                </a:cubicBezTo>
                <a:cubicBezTo>
                  <a:pt x="11843991" y="1818432"/>
                  <a:pt x="11251791" y="1818432"/>
                  <a:pt x="10659592" y="1818432"/>
                </a:cubicBezTo>
                <a:cubicBezTo>
                  <a:pt x="10067392" y="1818432"/>
                  <a:pt x="9475193" y="1818432"/>
                  <a:pt x="8882993" y="1818432"/>
                </a:cubicBezTo>
                <a:cubicBezTo>
                  <a:pt x="8290794" y="1818432"/>
                  <a:pt x="7698594" y="1818432"/>
                  <a:pt x="7106395" y="1818432"/>
                </a:cubicBezTo>
                <a:cubicBezTo>
                  <a:pt x="6514195" y="1818432"/>
                  <a:pt x="5921996" y="1818432"/>
                  <a:pt x="5329796" y="1818432"/>
                </a:cubicBezTo>
                <a:cubicBezTo>
                  <a:pt x="4737597" y="1818432"/>
                  <a:pt x="4145397" y="1818432"/>
                  <a:pt x="3553197" y="1818432"/>
                </a:cubicBezTo>
                <a:cubicBezTo>
                  <a:pt x="2960998" y="1818432"/>
                  <a:pt x="2368798" y="1818432"/>
                  <a:pt x="1776599" y="1818432"/>
                </a:cubicBezTo>
                <a:cubicBezTo>
                  <a:pt x="1184399" y="1818432"/>
                  <a:pt x="592200" y="1818432"/>
                  <a:pt x="296100" y="1818432"/>
                </a:cubicBezTo>
                <a:lnTo>
                  <a:pt x="0" y="1818432"/>
                </a:lnTo>
                <a:close/>
              </a:path>
            </a:pathLst>
          </a:custGeom>
          <a:solidFill>
            <a:srgbClr val="F2F2F2"/>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2_Blank">
  <p:cSld name="12_Blank">
    <p:spTree>
      <p:nvGrpSpPr>
        <p:cNvPr id="1" name="Shape 71"/>
        <p:cNvGrpSpPr/>
        <p:nvPr/>
      </p:nvGrpSpPr>
      <p:grpSpPr>
        <a:xfrm>
          <a:off x="0" y="0"/>
          <a:ext cx="0" cy="0"/>
          <a:chOff x="0" y="0"/>
          <a:chExt cx="0" cy="0"/>
        </a:xfrm>
      </p:grpSpPr>
      <p:sp>
        <p:nvSpPr>
          <p:cNvPr id="72" name="Google Shape;72;p10"/>
          <p:cNvSpPr/>
          <p:nvPr/>
        </p:nvSpPr>
        <p:spPr>
          <a:xfrm rot="4323036">
            <a:off x="-3320962" y="3131598"/>
            <a:ext cx="6824390" cy="1122490"/>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3" name="Google Shape;73;p10"/>
          <p:cNvSpPr/>
          <p:nvPr/>
        </p:nvSpPr>
        <p:spPr>
          <a:xfrm rot="-8441466">
            <a:off x="5415156" y="-260944"/>
            <a:ext cx="6302878" cy="1630256"/>
          </a:xfrm>
          <a:custGeom>
            <a:avLst/>
            <a:gdLst/>
            <a:ahLst/>
            <a:cxnLst/>
            <a:rect l="l" t="t" r="r" b="b"/>
            <a:pathLst>
              <a:path w="12192000" h="1750675" extrusionOk="0">
                <a:moveTo>
                  <a:pt x="0" y="396009"/>
                </a:moveTo>
                <a:lnTo>
                  <a:pt x="338667" y="440882"/>
                </a:lnTo>
                <a:cubicBezTo>
                  <a:pt x="677333" y="489142"/>
                  <a:pt x="1354667" y="573809"/>
                  <a:pt x="2032000" y="486602"/>
                </a:cubicBezTo>
                <a:cubicBezTo>
                  <a:pt x="2709333" y="396009"/>
                  <a:pt x="3386667" y="125076"/>
                  <a:pt x="4064000" y="34482"/>
                </a:cubicBezTo>
                <a:cubicBezTo>
                  <a:pt x="4741334" y="-52724"/>
                  <a:pt x="5418667" y="31942"/>
                  <a:pt x="6096000" y="215669"/>
                </a:cubicBezTo>
                <a:cubicBezTo>
                  <a:pt x="6773334" y="396009"/>
                  <a:pt x="7450667" y="666942"/>
                  <a:pt x="8128000" y="622069"/>
                </a:cubicBezTo>
                <a:cubicBezTo>
                  <a:pt x="8805333" y="573809"/>
                  <a:pt x="9482667" y="218209"/>
                  <a:pt x="10160000" y="305416"/>
                </a:cubicBezTo>
                <a:cubicBezTo>
                  <a:pt x="10837333" y="396009"/>
                  <a:pt x="11514667" y="937876"/>
                  <a:pt x="11853333" y="1208809"/>
                </a:cubicBezTo>
                <a:lnTo>
                  <a:pt x="12192000" y="1479742"/>
                </a:lnTo>
                <a:lnTo>
                  <a:pt x="12192000" y="1750675"/>
                </a:lnTo>
                <a:lnTo>
                  <a:pt x="11853333" y="1750675"/>
                </a:lnTo>
                <a:cubicBezTo>
                  <a:pt x="11514667" y="1750675"/>
                  <a:pt x="10837333" y="1750675"/>
                  <a:pt x="10160000" y="1750675"/>
                </a:cubicBezTo>
                <a:cubicBezTo>
                  <a:pt x="9482667" y="1750675"/>
                  <a:pt x="8805333" y="1750675"/>
                  <a:pt x="8128000" y="1750675"/>
                </a:cubicBezTo>
                <a:cubicBezTo>
                  <a:pt x="7450667" y="1750675"/>
                  <a:pt x="6773334" y="1750675"/>
                  <a:pt x="6096000" y="1750675"/>
                </a:cubicBezTo>
                <a:cubicBezTo>
                  <a:pt x="5418667" y="1750675"/>
                  <a:pt x="4741334" y="1750675"/>
                  <a:pt x="4064000" y="1750675"/>
                </a:cubicBezTo>
                <a:cubicBezTo>
                  <a:pt x="3386667" y="1750675"/>
                  <a:pt x="2709333" y="1750675"/>
                  <a:pt x="2032000" y="1750675"/>
                </a:cubicBezTo>
                <a:cubicBezTo>
                  <a:pt x="1354667" y="1750675"/>
                  <a:pt x="677333" y="1750675"/>
                  <a:pt x="338667" y="1750675"/>
                </a:cubicBezTo>
                <a:lnTo>
                  <a:pt x="0" y="1750675"/>
                </a:lnTo>
                <a:close/>
              </a:path>
            </a:pathLst>
          </a:custGeom>
          <a:solidFill>
            <a:srgbClr val="F3F4F5"/>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74" name="Google Shape;74;p10"/>
          <p:cNvSpPr/>
          <p:nvPr/>
        </p:nvSpPr>
        <p:spPr>
          <a:xfrm>
            <a:off x="997571" y="4827617"/>
            <a:ext cx="121500" cy="121500"/>
          </a:xfrm>
          <a:prstGeom prst="ellipse">
            <a:avLst/>
          </a:prstGeom>
          <a:solidFill>
            <a:srgbClr val="F3F4F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75" name="Google Shape;75;p10"/>
          <p:cNvSpPr/>
          <p:nvPr/>
        </p:nvSpPr>
        <p:spPr>
          <a:xfrm>
            <a:off x="7262885" y="171879"/>
            <a:ext cx="267600" cy="267600"/>
          </a:xfrm>
          <a:prstGeom prst="ellipse">
            <a:avLst/>
          </a:pr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76" name="Google Shape;76;p10"/>
          <p:cNvSpPr/>
          <p:nvPr/>
        </p:nvSpPr>
        <p:spPr>
          <a:xfrm>
            <a:off x="729338" y="4436648"/>
            <a:ext cx="267600" cy="267600"/>
          </a:xfrm>
          <a:prstGeom prst="ellipse">
            <a:avLst/>
          </a:prstGeom>
          <a:solidFill>
            <a:srgbClr val="F2F2F2">
              <a:alpha val="4941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sp>
        <p:nvSpPr>
          <p:cNvPr id="77" name="Google Shape;77;p10"/>
          <p:cNvSpPr txBox="1">
            <a:spLocks noGrp="1"/>
          </p:cNvSpPr>
          <p:nvPr>
            <p:ph type="sldNum" idx="12"/>
          </p:nvPr>
        </p:nvSpPr>
        <p:spPr>
          <a:xfrm>
            <a:off x="5981218" y="4857652"/>
            <a:ext cx="2994600" cy="207900"/>
          </a:xfrm>
          <a:prstGeom prst="rect">
            <a:avLst/>
          </a:prstGeom>
          <a:noFill/>
          <a:ln>
            <a:noFill/>
          </a:ln>
        </p:spPr>
        <p:txBody>
          <a:bodyPr spcFirstLastPara="1" wrap="square" lIns="68575" tIns="34275" rIns="68575" bIns="34275" anchor="ctr" anchorCtr="0">
            <a:sp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r>
              <a:rPr lang="en"/>
              <a:t>Skill Session1B: Adaptive Leadership   </a:t>
            </a:r>
            <a:r>
              <a:rPr lang="en">
                <a:solidFill>
                  <a:srgbClr val="7F7F7F"/>
                </a:solidFill>
              </a:rPr>
              <a:t>|   </a:t>
            </a:r>
            <a:fld id="{00000000-1234-1234-1234-123412341234}" type="slidenum">
              <a:rPr lang="en">
                <a:solidFill>
                  <a:srgbClr val="7F7F7F"/>
                </a:solidFill>
              </a:rPr>
              <a:t>‹#›</a:t>
            </a:fld>
            <a:endParaRPr>
              <a:solidFill>
                <a:srgbClr val="7F7F7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heme" Target="../theme/theme3.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6104" y="699876"/>
            <a:ext cx="7772400" cy="435600"/>
          </a:xfrm>
          <a:prstGeom prst="rect">
            <a:avLst/>
          </a:prstGeom>
          <a:noFill/>
          <a:ln>
            <a:noFill/>
          </a:ln>
        </p:spPr>
        <p:txBody>
          <a:bodyPr spcFirstLastPara="1" wrap="square" lIns="68575" tIns="34275" rIns="68575" bIns="34275" anchor="b" anchorCtr="0">
            <a:spAutoFit/>
          </a:bodyPr>
          <a:lstStyle>
            <a:lvl1pPr marR="0" lvl="0" algn="l" rtl="0">
              <a:lnSpc>
                <a:spcPct val="100000"/>
              </a:lnSpc>
              <a:spcBef>
                <a:spcPts val="0"/>
              </a:spcBef>
              <a:spcAft>
                <a:spcPts val="0"/>
              </a:spcAft>
              <a:buClr>
                <a:srgbClr val="BA0C2F"/>
              </a:buClr>
              <a:buSzPts val="2400"/>
              <a:buFont typeface="Gill Sans"/>
              <a:buNone/>
              <a:defRPr sz="2400" b="0" i="0" u="none" strike="noStrike" cap="none">
                <a:solidFill>
                  <a:srgbClr val="BA0C2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85800" y="1286662"/>
            <a:ext cx="7772400" cy="3174900"/>
          </a:xfrm>
          <a:prstGeom prst="rect">
            <a:avLst/>
          </a:prstGeom>
          <a:noFill/>
          <a:ln>
            <a:noFill/>
          </a:ln>
        </p:spPr>
        <p:txBody>
          <a:bodyPr spcFirstLastPara="1" wrap="square" lIns="68575" tIns="34275" rIns="68575" bIns="34275" anchor="t" anchorCtr="0">
            <a:normAutofit/>
          </a:bodyPr>
          <a:lstStyle>
            <a:lvl1pPr marL="457200" marR="0" lvl="0" indent="-330200" algn="l" rtl="0">
              <a:lnSpc>
                <a:spcPct val="100000"/>
              </a:lnSpc>
              <a:spcBef>
                <a:spcPts val="0"/>
              </a:spcBef>
              <a:spcAft>
                <a:spcPts val="0"/>
              </a:spcAft>
              <a:buClr>
                <a:schemeClr val="dk1"/>
              </a:buClr>
              <a:buSzPts val="1600"/>
              <a:buFont typeface="Arial"/>
              <a:buChar char="•"/>
              <a:defRPr sz="1600" b="0" i="0" u="none" strike="noStrike" cap="none">
                <a:solidFill>
                  <a:schemeClr val="dk1"/>
                </a:solidFill>
                <a:latin typeface="Gill Sans"/>
                <a:ea typeface="Gill Sans"/>
                <a:cs typeface="Gill Sans"/>
                <a:sym typeface="Gill Sans"/>
              </a:defRPr>
            </a:lvl1pPr>
            <a:lvl2pPr marL="914400" marR="0" lvl="1" indent="-330200" algn="l" rtl="0">
              <a:lnSpc>
                <a:spcPct val="100000"/>
              </a:lnSpc>
              <a:spcBef>
                <a:spcPts val="800"/>
              </a:spcBef>
              <a:spcAft>
                <a:spcPts val="0"/>
              </a:spcAft>
              <a:buClr>
                <a:schemeClr val="dk1"/>
              </a:buClr>
              <a:buSzPts val="1600"/>
              <a:buFont typeface="Arial"/>
              <a:buChar char="–"/>
              <a:defRPr sz="1600" b="0" i="0" u="none" strike="noStrike" cap="none">
                <a:solidFill>
                  <a:schemeClr val="dk1"/>
                </a:solidFill>
                <a:latin typeface="Gill Sans"/>
                <a:ea typeface="Gill Sans"/>
                <a:cs typeface="Gill Sans"/>
                <a:sym typeface="Gill Sans"/>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Gill Sans"/>
                <a:ea typeface="Gill Sans"/>
                <a:cs typeface="Gill Sans"/>
                <a:sym typeface="Gill Sans"/>
              </a:defRPr>
            </a:lvl3pPr>
            <a:lvl4pPr marL="1828800" marR="0" lvl="3" indent="-330200" algn="l" rtl="0">
              <a:lnSpc>
                <a:spcPct val="100000"/>
              </a:lnSpc>
              <a:spcBef>
                <a:spcPts val="300"/>
              </a:spcBef>
              <a:spcAft>
                <a:spcPts val="0"/>
              </a:spcAft>
              <a:buClr>
                <a:srgbClr val="6C6463"/>
              </a:buClr>
              <a:buSzPts val="1600"/>
              <a:buFont typeface="Arial"/>
              <a:buChar char="–"/>
              <a:defRPr sz="1600" b="0" i="0" u="none" strike="noStrike" cap="none">
                <a:solidFill>
                  <a:srgbClr val="6C6463"/>
                </a:solidFill>
                <a:latin typeface="Gill Sans"/>
                <a:ea typeface="Gill Sans"/>
                <a:cs typeface="Gill Sans"/>
                <a:sym typeface="Gill Sans"/>
              </a:defRPr>
            </a:lvl4pPr>
            <a:lvl5pPr marL="2286000" marR="0" lvl="4" indent="-317500" algn="l" rtl="0">
              <a:lnSpc>
                <a:spcPct val="100000"/>
              </a:lnSpc>
              <a:spcBef>
                <a:spcPts val="300"/>
              </a:spcBef>
              <a:spcAft>
                <a:spcPts val="0"/>
              </a:spcAft>
              <a:buClr>
                <a:srgbClr val="6C6463"/>
              </a:buClr>
              <a:buSzPts val="1400"/>
              <a:buFont typeface="Arial"/>
              <a:buChar char="»"/>
              <a:defRPr sz="1400" b="0" i="0" u="none" strike="noStrike" cap="none">
                <a:solidFill>
                  <a:srgbClr val="6C6463"/>
                </a:solidFill>
                <a:latin typeface="Gill Sans"/>
                <a:ea typeface="Gill Sans"/>
                <a:cs typeface="Gill Sans"/>
                <a:sym typeface="Gill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Gill Sans"/>
                <a:ea typeface="Gill Sans"/>
                <a:cs typeface="Gill Sans"/>
                <a:sym typeface="Gill Sans"/>
              </a:defRPr>
            </a:lvl9pPr>
          </a:lstStyle>
          <a:p>
            <a:endParaRPr/>
          </a:p>
        </p:txBody>
      </p:sp>
      <p:sp>
        <p:nvSpPr>
          <p:cNvPr id="8" name="Google Shape;8;p1"/>
          <p:cNvSpPr txBox="1">
            <a:spLocks noGrp="1"/>
          </p:cNvSpPr>
          <p:nvPr>
            <p:ph type="dt" idx="10"/>
          </p:nvPr>
        </p:nvSpPr>
        <p:spPr>
          <a:xfrm>
            <a:off x="152400" y="4837362"/>
            <a:ext cx="2133600" cy="160800"/>
          </a:xfrm>
          <a:prstGeom prst="rect">
            <a:avLst/>
          </a:prstGeom>
          <a:noFill/>
          <a:ln>
            <a:noFill/>
          </a:ln>
        </p:spPr>
        <p:txBody>
          <a:bodyPr spcFirstLastPara="1" wrap="square" lIns="68575" tIns="34275" rIns="68575" bIns="34275" anchor="ctr" anchorCtr="0">
            <a:spAutoFit/>
          </a:bodyPr>
          <a:lstStyle>
            <a:lvl1pPr marR="0" lvl="0" algn="l" rtl="0">
              <a:lnSpc>
                <a:spcPct val="100000"/>
              </a:lnSpc>
              <a:spcBef>
                <a:spcPts val="0"/>
              </a:spcBef>
              <a:spcAft>
                <a:spcPts val="0"/>
              </a:spcAft>
              <a:buClr>
                <a:srgbClr val="000000"/>
              </a:buClr>
              <a:buSzPts val="11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9pPr>
          </a:lstStyle>
          <a:p>
            <a:endParaRPr/>
          </a:p>
        </p:txBody>
      </p:sp>
      <p:sp>
        <p:nvSpPr>
          <p:cNvPr id="9" name="Google Shape;9;p1"/>
          <p:cNvSpPr txBox="1">
            <a:spLocks noGrp="1"/>
          </p:cNvSpPr>
          <p:nvPr>
            <p:ph type="ftr" idx="11"/>
          </p:nvPr>
        </p:nvSpPr>
        <p:spPr>
          <a:xfrm>
            <a:off x="3124200" y="4837362"/>
            <a:ext cx="2895600" cy="160800"/>
          </a:xfrm>
          <a:prstGeom prst="rect">
            <a:avLst/>
          </a:prstGeom>
          <a:noFill/>
          <a:ln>
            <a:noFill/>
          </a:ln>
        </p:spPr>
        <p:txBody>
          <a:bodyPr spcFirstLastPara="1" wrap="square" lIns="68575" tIns="34275" rIns="68575" bIns="34275" anchor="ctr" anchorCtr="0">
            <a:spAutoFit/>
          </a:bodyPr>
          <a:lstStyle>
            <a:lvl1pPr marR="0" lvl="0" algn="ctr" rtl="0">
              <a:lnSpc>
                <a:spcPct val="100000"/>
              </a:lnSpc>
              <a:spcBef>
                <a:spcPts val="0"/>
              </a:spcBef>
              <a:spcAft>
                <a:spcPts val="0"/>
              </a:spcAft>
              <a:buClr>
                <a:srgbClr val="000000"/>
              </a:buClr>
              <a:buSzPts val="1100"/>
              <a:buFont typeface="Arial"/>
              <a:buNone/>
              <a:defRPr sz="600" b="0" i="0" u="none" strike="noStrike" cap="none">
                <a:solidFill>
                  <a:srgbClr val="6C6463"/>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9pPr>
          </a:lstStyle>
          <a:p>
            <a:endParaRPr/>
          </a:p>
        </p:txBody>
      </p:sp>
      <p:sp>
        <p:nvSpPr>
          <p:cNvPr id="10" name="Google Shape;10;p1"/>
          <p:cNvSpPr txBox="1">
            <a:spLocks noGrp="1"/>
          </p:cNvSpPr>
          <p:nvPr>
            <p:ph type="sldNum" idx="12"/>
          </p:nvPr>
        </p:nvSpPr>
        <p:spPr>
          <a:xfrm>
            <a:off x="6858000" y="4837362"/>
            <a:ext cx="2133600" cy="161700"/>
          </a:xfrm>
          <a:prstGeom prst="rect">
            <a:avLst/>
          </a:prstGeom>
          <a:noFill/>
          <a:ln>
            <a:noFill/>
          </a:ln>
        </p:spPr>
        <p:txBody>
          <a:bodyPr spcFirstLastPara="1" wrap="square" lIns="68575" tIns="34275" rIns="68575" bIns="34275" anchor="ctr" anchorCtr="0">
            <a:sp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2">
          <p15:clr>
            <a:srgbClr val="F26B43"/>
          </p15:clr>
        </p15:guide>
        <p15:guide id="2" orient="horz" pos="73">
          <p15:clr>
            <a:srgbClr val="F26B43"/>
          </p15:clr>
        </p15:guide>
        <p15:guide id="3" pos="4248">
          <p15:clr>
            <a:srgbClr val="F26B43"/>
          </p15:clr>
        </p15:guide>
        <p15:guide id="4" orient="horz" pos="237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29"/>
          <p:cNvSpPr txBox="1">
            <a:spLocks noGrp="1"/>
          </p:cNvSpPr>
          <p:nvPr>
            <p:ph type="body" idx="1"/>
          </p:nvPr>
        </p:nvSpPr>
        <p:spPr>
          <a:xfrm>
            <a:off x="693963" y="1369219"/>
            <a:ext cx="7821600" cy="3263400"/>
          </a:xfrm>
          <a:prstGeom prst="rect">
            <a:avLst/>
          </a:prstGeom>
          <a:noFill/>
          <a:ln>
            <a:noFill/>
          </a:ln>
        </p:spPr>
        <p:txBody>
          <a:bodyPr spcFirstLastPara="1" wrap="square" lIns="68575" tIns="34275" rIns="68575" bIns="34275" anchor="t" anchorCtr="0">
            <a:noAutofit/>
          </a:bodyPr>
          <a:lstStyle>
            <a:lvl1pPr marL="457200" marR="0" lvl="0" indent="-304800" algn="l" rtl="0">
              <a:lnSpc>
                <a:spcPct val="90000"/>
              </a:lnSpc>
              <a:spcBef>
                <a:spcPts val="8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1pPr>
            <a:lvl2pPr marL="914400" marR="0" lvl="1"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2pPr>
            <a:lvl3pPr marL="1371600" marR="0" lvl="2"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9pPr>
          </a:lstStyle>
          <a:p>
            <a:endParaRPr/>
          </a:p>
        </p:txBody>
      </p:sp>
      <p:sp>
        <p:nvSpPr>
          <p:cNvPr id="242" name="Google Shape;242;p29"/>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marR="0" lvl="0" algn="r" rtl="0">
              <a:lnSpc>
                <a:spcPct val="100000"/>
              </a:lnSpc>
              <a:spcBef>
                <a:spcPts val="0"/>
              </a:spcBef>
              <a:spcAft>
                <a:spcPts val="0"/>
              </a:spcAft>
              <a:buClr>
                <a:srgbClr val="000000"/>
              </a:buClr>
              <a:buSzPts val="1100"/>
              <a:buFont typeface="Arial"/>
              <a:buNone/>
              <a:defRPr sz="900" b="0" i="0" u="none" strike="noStrike" cap="none">
                <a:solidFill>
                  <a:srgbClr val="7F7F7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9pPr>
          </a:lstStyle>
          <a:p>
            <a:endParaRPr/>
          </a:p>
        </p:txBody>
      </p:sp>
      <p:cxnSp>
        <p:nvCxnSpPr>
          <p:cNvPr id="243" name="Google Shape;243;p29"/>
          <p:cNvCxnSpPr/>
          <p:nvPr/>
        </p:nvCxnSpPr>
        <p:spPr>
          <a:xfrm rot="10800000">
            <a:off x="822566" y="1202734"/>
            <a:ext cx="427500" cy="0"/>
          </a:xfrm>
          <a:prstGeom prst="straightConnector1">
            <a:avLst/>
          </a:prstGeom>
          <a:noFill/>
          <a:ln w="57150" cap="rnd" cmpd="sng">
            <a:solidFill>
              <a:srgbClr val="A4C2E8"/>
            </a:solidFill>
            <a:prstDash val="solid"/>
            <a:miter lim="800000"/>
            <a:headEnd type="none" w="sm" len="sm"/>
            <a:tailEnd type="none" w="sm" len="sm"/>
          </a:ln>
        </p:spPr>
      </p:cxnSp>
      <p:sp>
        <p:nvSpPr>
          <p:cNvPr id="244" name="Google Shape;244;p29"/>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marR="0" lvl="0" algn="l" rtl="0">
              <a:lnSpc>
                <a:spcPct val="90000"/>
              </a:lnSpc>
              <a:spcBef>
                <a:spcPts val="0"/>
              </a:spcBef>
              <a:spcAft>
                <a:spcPts val="0"/>
              </a:spcAft>
              <a:buClr>
                <a:srgbClr val="0268B9"/>
              </a:buClr>
              <a:buSzPts val="2700"/>
              <a:buFont typeface="Gill Sans"/>
              <a:buNone/>
              <a:defRPr sz="2700" b="1" i="0" u="none" strike="noStrike" cap="none">
                <a:solidFill>
                  <a:srgbClr val="0268B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5" name="Google Shape;245;p29"/>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8"/>
        <p:cNvGrpSpPr/>
        <p:nvPr/>
      </p:nvGrpSpPr>
      <p:grpSpPr>
        <a:xfrm>
          <a:off x="0" y="0"/>
          <a:ext cx="0" cy="0"/>
          <a:chOff x="0" y="0"/>
          <a:chExt cx="0" cy="0"/>
        </a:xfrm>
      </p:grpSpPr>
      <p:sp>
        <p:nvSpPr>
          <p:cNvPr id="539" name="Google Shape;539;p46"/>
          <p:cNvSpPr txBox="1">
            <a:spLocks noGrp="1"/>
          </p:cNvSpPr>
          <p:nvPr>
            <p:ph type="body" idx="1"/>
          </p:nvPr>
        </p:nvSpPr>
        <p:spPr>
          <a:xfrm>
            <a:off x="693963" y="1369219"/>
            <a:ext cx="7821600" cy="3263400"/>
          </a:xfrm>
          <a:prstGeom prst="rect">
            <a:avLst/>
          </a:prstGeom>
          <a:noFill/>
          <a:ln>
            <a:noFill/>
          </a:ln>
        </p:spPr>
        <p:txBody>
          <a:bodyPr spcFirstLastPara="1" wrap="square" lIns="68575" tIns="34275" rIns="68575" bIns="34275" anchor="t" anchorCtr="0">
            <a:noAutofit/>
          </a:bodyPr>
          <a:lstStyle>
            <a:lvl1pPr marL="457200" marR="0" lvl="0" indent="-304800" algn="l" rtl="0">
              <a:lnSpc>
                <a:spcPct val="90000"/>
              </a:lnSpc>
              <a:spcBef>
                <a:spcPts val="8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1pPr>
            <a:lvl2pPr marL="914400" marR="0" lvl="1"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2pPr>
            <a:lvl3pPr marL="1371600" marR="0" lvl="2"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3pPr>
            <a:lvl4pPr marL="1828800" marR="0" lvl="3"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4pPr>
            <a:lvl5pPr marL="2286000" marR="0" lvl="4" indent="-304800" algn="l" rtl="0">
              <a:lnSpc>
                <a:spcPct val="90000"/>
              </a:lnSpc>
              <a:spcBef>
                <a:spcPts val="400"/>
              </a:spcBef>
              <a:spcAft>
                <a:spcPts val="0"/>
              </a:spcAft>
              <a:buClr>
                <a:schemeClr val="dk1"/>
              </a:buClr>
              <a:buSzPts val="1200"/>
              <a:buFont typeface="Arial"/>
              <a:buChar char="•"/>
              <a:defRPr sz="1200" b="0" i="0" u="none" strike="noStrike" cap="none">
                <a:solidFill>
                  <a:schemeClr val="dk1"/>
                </a:solidFill>
                <a:latin typeface="Gill Sans"/>
                <a:ea typeface="Gill Sans"/>
                <a:cs typeface="Gill Sans"/>
                <a:sym typeface="Gill San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Gill Sans"/>
                <a:ea typeface="Gill Sans"/>
                <a:cs typeface="Gill Sans"/>
                <a:sym typeface="Gill Sans"/>
              </a:defRPr>
            </a:lvl9pPr>
          </a:lstStyle>
          <a:p>
            <a:endParaRPr/>
          </a:p>
        </p:txBody>
      </p:sp>
      <p:sp>
        <p:nvSpPr>
          <p:cNvPr id="540" name="Google Shape;540;p46"/>
          <p:cNvSpPr txBox="1">
            <a:spLocks noGrp="1"/>
          </p:cNvSpPr>
          <p:nvPr>
            <p:ph type="ftr" idx="11"/>
          </p:nvPr>
        </p:nvSpPr>
        <p:spPr>
          <a:xfrm>
            <a:off x="4572000" y="4837628"/>
            <a:ext cx="4095300" cy="207600"/>
          </a:xfrm>
          <a:prstGeom prst="rect">
            <a:avLst/>
          </a:prstGeom>
          <a:noFill/>
          <a:ln>
            <a:noFill/>
          </a:ln>
        </p:spPr>
        <p:txBody>
          <a:bodyPr spcFirstLastPara="1" wrap="square" lIns="68575" tIns="34275" rIns="68575" bIns="34275" anchor="t" anchorCtr="0">
            <a:spAutoFit/>
          </a:bodyPr>
          <a:lstStyle>
            <a:lvl1pPr marR="0" lvl="0" algn="r" rtl="0">
              <a:lnSpc>
                <a:spcPct val="100000"/>
              </a:lnSpc>
              <a:spcBef>
                <a:spcPts val="0"/>
              </a:spcBef>
              <a:spcAft>
                <a:spcPts val="0"/>
              </a:spcAft>
              <a:buClr>
                <a:srgbClr val="000000"/>
              </a:buClr>
              <a:buSzPts val="1100"/>
              <a:buFont typeface="Arial"/>
              <a:buNone/>
              <a:defRPr sz="900" b="0" i="0" u="none" strike="noStrike" cap="none">
                <a:solidFill>
                  <a:srgbClr val="7F7F7F"/>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Gill Sans"/>
                <a:ea typeface="Gill Sans"/>
                <a:cs typeface="Gill Sans"/>
                <a:sym typeface="Gill Sans"/>
              </a:defRPr>
            </a:lvl9pPr>
          </a:lstStyle>
          <a:p>
            <a:endParaRPr/>
          </a:p>
        </p:txBody>
      </p:sp>
      <p:cxnSp>
        <p:nvCxnSpPr>
          <p:cNvPr id="541" name="Google Shape;541;p46"/>
          <p:cNvCxnSpPr/>
          <p:nvPr/>
        </p:nvCxnSpPr>
        <p:spPr>
          <a:xfrm rot="10800000">
            <a:off x="822566" y="1202734"/>
            <a:ext cx="427500" cy="0"/>
          </a:xfrm>
          <a:prstGeom prst="straightConnector1">
            <a:avLst/>
          </a:prstGeom>
          <a:noFill/>
          <a:ln w="57150" cap="rnd" cmpd="sng">
            <a:solidFill>
              <a:srgbClr val="A4C2E8"/>
            </a:solidFill>
            <a:prstDash val="solid"/>
            <a:miter lim="800000"/>
            <a:headEnd type="none" w="sm" len="sm"/>
            <a:tailEnd type="none" w="sm" len="sm"/>
          </a:ln>
        </p:spPr>
      </p:cxnSp>
      <p:sp>
        <p:nvSpPr>
          <p:cNvPr id="542" name="Google Shape;542;p46"/>
          <p:cNvSpPr txBox="1">
            <a:spLocks noGrp="1"/>
          </p:cNvSpPr>
          <p:nvPr>
            <p:ph type="title"/>
          </p:nvPr>
        </p:nvSpPr>
        <p:spPr>
          <a:xfrm>
            <a:off x="693963" y="692265"/>
            <a:ext cx="7886700" cy="443400"/>
          </a:xfrm>
          <a:prstGeom prst="rect">
            <a:avLst/>
          </a:prstGeom>
          <a:noFill/>
          <a:ln>
            <a:noFill/>
          </a:ln>
        </p:spPr>
        <p:txBody>
          <a:bodyPr spcFirstLastPara="1" wrap="square" lIns="68575" tIns="34275" rIns="68575" bIns="34275" anchor="t" anchorCtr="0">
            <a:spAutoFit/>
          </a:bodyPr>
          <a:lstStyle>
            <a:lvl1pPr marR="0" lvl="0" algn="l" rtl="0">
              <a:lnSpc>
                <a:spcPct val="90000"/>
              </a:lnSpc>
              <a:spcBef>
                <a:spcPts val="0"/>
              </a:spcBef>
              <a:spcAft>
                <a:spcPts val="0"/>
              </a:spcAft>
              <a:buClr>
                <a:srgbClr val="0268B9"/>
              </a:buClr>
              <a:buSzPts val="2700"/>
              <a:buFont typeface="Gill Sans"/>
              <a:buNone/>
              <a:defRPr sz="2700" b="1" i="0" u="none" strike="noStrike" cap="none">
                <a:solidFill>
                  <a:srgbClr val="0268B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543" name="Google Shape;543;p46"/>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 id="2147483710" r:id="rId20"/>
    <p:sldLayoutId id="2147483711" r:id="rId21"/>
    <p:sldLayoutId id="2147483712" r:id="rId22"/>
    <p:sldLayoutId id="2147483713"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45.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hyperlink" Target="https://usaidlearninglab.org/resources/theory-change-workbook-step-step-process-developing-or-strengthening-theories-change" TargetMode="External"/><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hyperlink" Target="https://usaidlearninglab.org/resources/theory-change-toc-sampl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44.xml"/><Relationship Id="rId4" Type="http://schemas.openxmlformats.org/officeDocument/2006/relationships/hyperlink" Target="https://ssir.org/articles/entry/getting_results_outputs_outcomes_impac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usaidlearninglab.org/sites/default/files/resource/files/6_models_of_impact_-_handout.pdf" TargetMode="External"/><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hyperlink" Target="https://usaidlearninglab.org/collective-action-usaid-programming" TargetMode="External"/><Relationship Id="rId2" Type="http://schemas.openxmlformats.org/officeDocument/2006/relationships/notesSlide" Target="../notesSlides/notesSlide31.xml"/><Relationship Id="rId1" Type="http://schemas.openxmlformats.org/officeDocument/2006/relationships/slideLayout" Target="../slideLayouts/slideLayout45.xml"/><Relationship Id="rId5" Type="http://schemas.openxmlformats.org/officeDocument/2006/relationships/hyperlink" Target="https://usaidlearninglab.org/resources/collective-action-programming-practical-guide-facilitators" TargetMode="External"/><Relationship Id="rId4" Type="http://schemas.openxmlformats.org/officeDocument/2006/relationships/hyperlink" Target="https://usaidlearninglab.org/resources/collective-action-usaid-programming-practical-guide-mission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hyperlink" Target="https://www.mindtools.com/pages/article/newHTE_95.htm" TargetMode="External"/><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3" Type="http://schemas.openxmlformats.org/officeDocument/2006/relationships/hyperlink" Target="https://usaidlearninglab.org/resources/theory-change-toc-samples" TargetMode="External"/><Relationship Id="rId2" Type="http://schemas.openxmlformats.org/officeDocument/2006/relationships/notesSlide" Target="../notesSlides/notesSlide36.xml"/><Relationship Id="rId1" Type="http://schemas.openxmlformats.org/officeDocument/2006/relationships/slideLayout" Target="../slideLayouts/slideLayout4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17.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4.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3" name="Title 2">
            <a:extLst>
              <a:ext uri="{FF2B5EF4-FFF2-40B4-BE49-F238E27FC236}">
                <a16:creationId xmlns:a16="http://schemas.microsoft.com/office/drawing/2014/main" id="{6BA03575-A92F-F686-A9C4-2A05A9E17F9B}"/>
              </a:ext>
            </a:extLst>
          </p:cNvPr>
          <p:cNvSpPr>
            <a:spLocks noGrp="1"/>
          </p:cNvSpPr>
          <p:nvPr>
            <p:ph type="title" idx="4294967295"/>
          </p:nvPr>
        </p:nvSpPr>
        <p:spPr>
          <a:xfrm>
            <a:off x="384061" y="-2002550"/>
            <a:ext cx="7772400" cy="1177215"/>
          </a:xfrm>
        </p:spPr>
        <p:txBody>
          <a:bodyPr spcFirstLastPara="1" wrap="square" lIns="68575" tIns="34275" rIns="68575" bIns="34275" anchor="b" anchorCtr="0">
            <a:spAutoFit/>
          </a:bodyPr>
          <a:lstStyle/>
          <a:p>
            <a:r>
              <a:rPr lang="en-US" dirty="0"/>
              <a:t>THEORY OF CHANGE DEVELOPMENT: A STEP-BY-STEP PROCESS FOR DEVELOPING OR STRENGTHENING THEORIES OF CHANGE</a:t>
            </a:r>
          </a:p>
        </p:txBody>
      </p:sp>
      <p:sp>
        <p:nvSpPr>
          <p:cNvPr id="866" name="Google Shape;866;p70"/>
          <p:cNvSpPr txBox="1">
            <a:spLocks noGrp="1"/>
          </p:cNvSpPr>
          <p:nvPr>
            <p:ph type="sldNum" idx="12"/>
          </p:nvPr>
        </p:nvSpPr>
        <p:spPr>
          <a:xfrm>
            <a:off x="6858000" y="4817950"/>
            <a:ext cx="2133600" cy="161700"/>
          </a:xfrm>
          <a:prstGeom prst="rect">
            <a:avLst/>
          </a:prstGeom>
          <a:noFill/>
          <a:ln>
            <a:noFill/>
          </a:ln>
        </p:spPr>
        <p:txBody>
          <a:bodyPr spcFirstLastPara="1" wrap="square" lIns="68575" tIns="34275" rIns="68575" bIns="34275" anchor="ctr" anchorCtr="0">
            <a:spAutoFit/>
          </a:bodyPr>
          <a:lstStyle/>
          <a:p>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fld id="{00000000-1234-1234-1234-123412341234}" type="slidenum">
              <a:rPr kumimoji="0" lang="en" sz="600" b="0" i="0" u="none" strike="noStrike" kern="0" cap="none" spc="0" normalizeH="0" baseline="0" noProof="0" smtClean="0">
                <a:ln>
                  <a:noFill/>
                </a:ln>
                <a:solidFill>
                  <a:srgbClr val="FFFFFF"/>
                </a:solidFill>
                <a:effectLst/>
                <a:uLnTx/>
                <a:uFillTx/>
                <a:latin typeface="Gill Sans"/>
                <a:ea typeface="Gill Sans"/>
                <a:cs typeface="Gill Sans"/>
                <a:sym typeface="Gill Sans"/>
              </a:rPr>
              <a:pPr marL="0" marR="0" lvl="0" indent="0" algn="r" defTabSz="914400" rtl="0" eaLnBrk="1" fontAlgn="auto" latinLnBrk="0" hangingPunct="1">
                <a:lnSpc>
                  <a:spcPct val="100000"/>
                </a:lnSpc>
                <a:spcBef>
                  <a:spcPts val="0"/>
                </a:spcBef>
                <a:spcAft>
                  <a:spcPts val="0"/>
                </a:spcAft>
                <a:buClr>
                  <a:srgbClr val="000000"/>
                </a:buClr>
                <a:buSzPts val="600"/>
                <a:buFont typeface="Arial"/>
                <a:buNone/>
                <a:tabLst/>
                <a:defRPr/>
              </a:pPr>
              <a:t>1</a:t>
            </a:fld>
            <a:endParaRPr kumimoji="0" lang="en" sz="600" b="0" i="0" u="none" strike="noStrike" kern="0" cap="none" spc="0" normalizeH="0" baseline="0" noProof="0" dirty="0">
              <a:ln>
                <a:noFill/>
              </a:ln>
              <a:solidFill>
                <a:srgbClr val="FFFFFF"/>
              </a:solidFill>
              <a:effectLst/>
              <a:uLnTx/>
              <a:uFillTx/>
              <a:latin typeface="Gill Sans"/>
              <a:ea typeface="Gill Sans"/>
              <a:cs typeface="Gill Sans"/>
              <a:sym typeface="Gill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9" name="Google Shape;959;p79"/>
          <p:cNvSpPr txBox="1">
            <a:spLocks noGrp="1"/>
          </p:cNvSpPr>
          <p:nvPr>
            <p:ph type="title"/>
          </p:nvPr>
        </p:nvSpPr>
        <p:spPr>
          <a:xfrm>
            <a:off x="687850" y="351011"/>
            <a:ext cx="78867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dirty="0">
                <a:solidFill>
                  <a:schemeClr val="accent2"/>
                </a:solidFill>
              </a:rPr>
              <a:t>STEP 1:</a:t>
            </a:r>
            <a:r>
              <a:rPr lang="en" sz="1600" b="0" dirty="0"/>
              <a:t> ASSESS THE CURRENT STATE: CONTEXTUAL ANALYSIS</a:t>
            </a:r>
            <a:r>
              <a:rPr lang="en" sz="1600" b="0" dirty="0">
                <a:solidFill>
                  <a:srgbClr val="2F5496"/>
                </a:solidFill>
              </a:rPr>
              <a:t> </a:t>
            </a:r>
            <a:r>
              <a:rPr lang="en" sz="1600" b="0" dirty="0">
                <a:solidFill>
                  <a:schemeClr val="bg1"/>
                </a:solidFill>
              </a:rPr>
              <a:t> </a:t>
            </a:r>
            <a:r>
              <a:rPr lang="en" sz="800" b="0" dirty="0">
                <a:solidFill>
                  <a:schemeClr val="bg1"/>
                </a:solidFill>
              </a:rPr>
              <a:t>2</a:t>
            </a:r>
            <a:endParaRPr sz="800" b="0" dirty="0">
              <a:solidFill>
                <a:schemeClr val="bg1"/>
              </a:solidFill>
            </a:endParaRPr>
          </a:p>
          <a:p>
            <a:pPr marL="0" lvl="0" indent="0" algn="l" rtl="0">
              <a:lnSpc>
                <a:spcPct val="107916"/>
              </a:lnSpc>
              <a:spcBef>
                <a:spcPts val="400"/>
              </a:spcBef>
              <a:spcAft>
                <a:spcPts val="400"/>
              </a:spcAft>
              <a:buSzPts val="2700"/>
              <a:buNone/>
            </a:pPr>
            <a:r>
              <a:rPr lang="en" sz="1800" dirty="0">
                <a:solidFill>
                  <a:srgbClr val="2F5496"/>
                </a:solidFill>
              </a:rPr>
              <a:t>PART B: THE CONTEXT OF YOUR DEVELOPMENT CHALLENGE</a:t>
            </a:r>
            <a:endParaRPr sz="1800" dirty="0"/>
          </a:p>
        </p:txBody>
      </p:sp>
      <p:sp>
        <p:nvSpPr>
          <p:cNvPr id="960" name="Google Shape;960;p79"/>
          <p:cNvSpPr txBox="1">
            <a:spLocks noGrp="1"/>
          </p:cNvSpPr>
          <p:nvPr>
            <p:ph type="body" idx="1"/>
          </p:nvPr>
        </p:nvSpPr>
        <p:spPr>
          <a:xfrm>
            <a:off x="635725" y="1272200"/>
            <a:ext cx="8263800" cy="714300"/>
          </a:xfrm>
          <a:prstGeom prst="rect">
            <a:avLst/>
          </a:prstGeom>
          <a:noFill/>
          <a:ln>
            <a:noFill/>
          </a:ln>
        </p:spPr>
        <p:txBody>
          <a:bodyPr spcFirstLastPara="1" wrap="square" lIns="68575" tIns="34275" rIns="68575" bIns="34275" anchor="t" anchorCtr="0">
            <a:noAutofit/>
          </a:bodyPr>
          <a:lstStyle/>
          <a:p>
            <a:pPr marL="457200" lvl="0" indent="-317500" algn="l" rtl="0">
              <a:lnSpc>
                <a:spcPct val="107916"/>
              </a:lnSpc>
              <a:spcBef>
                <a:spcPts val="0"/>
              </a:spcBef>
              <a:spcAft>
                <a:spcPts val="0"/>
              </a:spcAft>
              <a:buSzPts val="1400"/>
              <a:buChar char="•"/>
            </a:pPr>
            <a:r>
              <a:rPr lang="en" sz="1400" b="1">
                <a:solidFill>
                  <a:srgbClr val="0067B9"/>
                </a:solidFill>
              </a:rPr>
              <a:t>Directions:</a:t>
            </a:r>
            <a:r>
              <a:rPr lang="en" sz="1400">
                <a:solidFill>
                  <a:srgbClr val="0067B9"/>
                </a:solidFill>
              </a:rPr>
              <a:t> </a:t>
            </a:r>
            <a:r>
              <a:rPr lang="en" sz="1400"/>
              <a:t>Consider the contextual situation of your development challenge using the guiding questions. </a:t>
            </a:r>
            <a:endParaRPr sz="1400"/>
          </a:p>
          <a:p>
            <a:pPr marL="457200" lvl="0" indent="0" algn="l" rtl="0">
              <a:lnSpc>
                <a:spcPct val="107916"/>
              </a:lnSpc>
              <a:spcBef>
                <a:spcPts val="800"/>
              </a:spcBef>
              <a:spcAft>
                <a:spcPts val="800"/>
              </a:spcAft>
              <a:buSzPts val="1200"/>
              <a:buNone/>
            </a:pPr>
            <a:endParaRPr sz="1400"/>
          </a:p>
        </p:txBody>
      </p:sp>
      <p:graphicFrame>
        <p:nvGraphicFramePr>
          <p:cNvPr id="961" name="Google Shape;961;p79"/>
          <p:cNvGraphicFramePr/>
          <p:nvPr>
            <p:extLst>
              <p:ext uri="{D42A27DB-BD31-4B8C-83A1-F6EECF244321}">
                <p14:modId xmlns:p14="http://schemas.microsoft.com/office/powerpoint/2010/main" val="1475569862"/>
              </p:ext>
            </p:extLst>
          </p:nvPr>
        </p:nvGraphicFramePr>
        <p:xfrm>
          <a:off x="755125" y="1790625"/>
          <a:ext cx="7993200" cy="3250577"/>
        </p:xfrm>
        <a:graphic>
          <a:graphicData uri="http://schemas.openxmlformats.org/drawingml/2006/table">
            <a:tbl>
              <a:tblPr firstRow="1">
                <a:noFill/>
                <a:tableStyleId>{B5775DFA-4614-4E33-8DDC-5591395B0FD9}</a:tableStyleId>
              </a:tblPr>
              <a:tblGrid>
                <a:gridCol w="918425">
                  <a:extLst>
                    <a:ext uri="{9D8B030D-6E8A-4147-A177-3AD203B41FA5}">
                      <a16:colId xmlns:a16="http://schemas.microsoft.com/office/drawing/2014/main" val="20000"/>
                    </a:ext>
                  </a:extLst>
                </a:gridCol>
                <a:gridCol w="7074775">
                  <a:extLst>
                    <a:ext uri="{9D8B030D-6E8A-4147-A177-3AD203B41FA5}">
                      <a16:colId xmlns:a16="http://schemas.microsoft.com/office/drawing/2014/main" val="20001"/>
                    </a:ext>
                  </a:extLst>
                </a:gridCol>
              </a:tblGrid>
              <a:tr h="189799">
                <a:tc>
                  <a:txBody>
                    <a:bodyPr/>
                    <a:lstStyle/>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F2F2F2"/>
                        </a:solidFill>
                        <a:latin typeface="Gill Sans"/>
                        <a:ea typeface="Gill Sans"/>
                        <a:cs typeface="Gill Sans"/>
                        <a:sym typeface="Gill Sans"/>
                      </a:endParaRPr>
                    </a:p>
                  </a:txBody>
                  <a:tcPr marL="68575" marR="68575" marT="0" marB="0" anchor="ctr">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solidFill>
                      <a:srgbClr val="0067B9"/>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F2F2F2"/>
                          </a:solidFill>
                          <a:latin typeface="Gill Sans"/>
                          <a:ea typeface="Gill Sans"/>
                          <a:cs typeface="Gill Sans"/>
                          <a:sym typeface="Gill Sans"/>
                        </a:rPr>
                        <a:t>Questions to consider </a:t>
                      </a:r>
                      <a:r>
                        <a:rPr lang="en" sz="900" i="1" u="none" strike="noStrike" cap="none">
                          <a:solidFill>
                            <a:srgbClr val="F2F2F2"/>
                          </a:solidFill>
                          <a:latin typeface="Gill Sans"/>
                          <a:ea typeface="Gill Sans"/>
                          <a:cs typeface="Gill Sans"/>
                          <a:sym typeface="Gill Sans"/>
                        </a:rPr>
                        <a:t>(Note: you do not need to answer each question; they are here as a guidepost to generate ideas &amp; discussion.)</a:t>
                      </a:r>
                      <a:endParaRPr sz="900" i="1" u="none" strike="noStrike" cap="none">
                        <a:solidFill>
                          <a:srgbClr val="F2F2F2"/>
                        </a:solidFill>
                        <a:latin typeface="Gill Sans"/>
                        <a:ea typeface="Gill Sans"/>
                        <a:cs typeface="Gill Sans"/>
                        <a:sym typeface="Gill Sans"/>
                      </a:endParaRPr>
                    </a:p>
                  </a:txBody>
                  <a:tcPr marL="68575" marR="68575" marT="0" marB="0" anchor="ctr">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solidFill>
                      <a:srgbClr val="0067B9"/>
                    </a:solidFill>
                  </a:tcPr>
                </a:tc>
                <a:extLst>
                  <a:ext uri="{0D108BD9-81ED-4DB2-BD59-A6C34878D82A}">
                    <a16:rowId xmlns:a16="http://schemas.microsoft.com/office/drawing/2014/main" val="10000"/>
                  </a:ext>
                </a:extLst>
              </a:tr>
              <a:tr h="469978">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FFFFFF"/>
                          </a:solidFill>
                          <a:latin typeface="Gill Sans"/>
                          <a:ea typeface="Gill Sans"/>
                          <a:cs typeface="Gill Sans"/>
                          <a:sym typeface="Gill Sans"/>
                        </a:rPr>
                        <a:t>Foundational factors</a:t>
                      </a:r>
                      <a:endParaRPr sz="1000" b="1" u="none" strike="noStrike" cap="none">
                        <a:solidFill>
                          <a:srgbClr val="FFFFFF"/>
                        </a:solidFill>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solidFill>
                      <a:srgbClr val="0067B9"/>
                    </a:solidFill>
                  </a:tcPr>
                </a:tc>
                <a:tc>
                  <a:txBody>
                    <a:bodyPr/>
                    <a:lstStyle/>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What are the factors that are fixed or slow to change (such as geography, natural resource endowments or class structures) that affect the development challenge?</a:t>
                      </a:r>
                      <a:endParaRPr sz="1000" u="none" strike="noStrike" cap="none">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What are the specific gaps that exist between men, women, or other gendered identities related to the development challenge?</a:t>
                      </a:r>
                      <a:endParaRPr sz="1000" u="none" strike="noStrike" cap="none">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tcPr>
                </a:tc>
                <a:extLst>
                  <a:ext uri="{0D108BD9-81ED-4DB2-BD59-A6C34878D82A}">
                    <a16:rowId xmlns:a16="http://schemas.microsoft.com/office/drawing/2014/main" val="10001"/>
                  </a:ext>
                </a:extLst>
              </a:tr>
              <a:tr h="867651">
                <a:tc gridSpan="2">
                  <a:txBody>
                    <a:bodyPr/>
                    <a:lstStyle/>
                    <a:p>
                      <a:pPr marL="0" marR="0" lvl="0" indent="0" algn="l" rtl="0">
                        <a:lnSpc>
                          <a:spcPct val="100000"/>
                        </a:lnSpc>
                        <a:spcBef>
                          <a:spcPts val="0"/>
                        </a:spcBef>
                        <a:spcAft>
                          <a:spcPts val="0"/>
                        </a:spcAft>
                        <a:buClr>
                          <a:srgbClr val="000000"/>
                        </a:buClr>
                        <a:buSzPts val="1000"/>
                        <a:buFont typeface="Arial"/>
                        <a:buNone/>
                      </a:pPr>
                      <a:r>
                        <a:rPr lang="en" sz="1000" i="1" u="none" strike="noStrike" cap="none" dirty="0">
                          <a:latin typeface="Gill Sans"/>
                          <a:ea typeface="Gill Sans"/>
                          <a:cs typeface="Gill Sans"/>
                          <a:sym typeface="Gill Sans"/>
                        </a:rPr>
                        <a:t>Your responses:</a:t>
                      </a:r>
                      <a:endParaRPr sz="1000" i="1" u="none" strike="noStrike" cap="none"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2"/>
                  </a:ext>
                </a:extLst>
              </a:tr>
              <a:tr h="1048412">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FFFFFF"/>
                          </a:solidFill>
                          <a:latin typeface="Gill Sans"/>
                          <a:ea typeface="Gill Sans"/>
                          <a:cs typeface="Gill Sans"/>
                          <a:sym typeface="Gill Sans"/>
                        </a:rPr>
                        <a:t>Current outcomes</a:t>
                      </a:r>
                      <a:endParaRPr sz="1000" b="1" u="none" strike="noStrike" cap="none">
                        <a:solidFill>
                          <a:srgbClr val="FFFFFF"/>
                        </a:solidFill>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solidFill>
                      <a:srgbClr val="0067B9"/>
                    </a:solidFill>
                  </a:tcPr>
                </a:tc>
                <a:tc>
                  <a:txBody>
                    <a:bodyPr/>
                    <a:lstStyle/>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dirty="0">
                          <a:latin typeface="Gill Sans"/>
                          <a:ea typeface="Gill Sans"/>
                          <a:cs typeface="Gill Sans"/>
                          <a:sym typeface="Gill Sans"/>
                        </a:rPr>
                        <a:t>What outcome is the local system currently producing? Are there trends (increasing, decreasing) in the outcome over time? </a:t>
                      </a:r>
                      <a:endParaRPr sz="1000" u="none" strike="noStrike" cap="none" dirty="0">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dirty="0">
                          <a:latin typeface="Gill Sans"/>
                          <a:ea typeface="Gill Sans"/>
                          <a:cs typeface="Gill Sans"/>
                          <a:sym typeface="Gill Sans"/>
                        </a:rPr>
                        <a:t>Do beneficiaries experience differential outcomes? </a:t>
                      </a:r>
                      <a:endParaRPr sz="1000" u="none" strike="noStrike" cap="none" dirty="0">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dirty="0">
                          <a:latin typeface="Gill Sans"/>
                          <a:ea typeface="Gill Sans"/>
                          <a:cs typeface="Gill Sans"/>
                          <a:sym typeface="Gill Sans"/>
                        </a:rPr>
                        <a:t>Are these differences based on gender, age, ethnicity, disability status, or other differences pertinent to the local context? </a:t>
                      </a:r>
                      <a:endParaRPr sz="1000" u="none" strike="noStrike" cap="none" dirty="0">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dirty="0">
                          <a:latin typeface="Gill Sans"/>
                          <a:ea typeface="Gill Sans"/>
                          <a:cs typeface="Gill Sans"/>
                          <a:sym typeface="Gill Sans"/>
                        </a:rPr>
                        <a:t>How are the current outcomes produced by the local system viewed by local actors ?</a:t>
                      </a:r>
                      <a:endParaRPr sz="1000" u="none" strike="noStrike" cap="none" dirty="0">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dirty="0">
                          <a:latin typeface="Gill Sans"/>
                          <a:ea typeface="Gill Sans"/>
                          <a:cs typeface="Gill Sans"/>
                          <a:sym typeface="Gill Sans"/>
                        </a:rPr>
                        <a:t>What other outcomes (positive/negative) do actors note about the local system?</a:t>
                      </a:r>
                      <a:endParaRPr sz="1000" u="none" strike="noStrike" cap="none" dirty="0">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dirty="0">
                          <a:latin typeface="Gill Sans"/>
                          <a:ea typeface="Gill Sans"/>
                          <a:cs typeface="Gill Sans"/>
                          <a:sym typeface="Gill Sans"/>
                        </a:rPr>
                        <a:t>Does the challenge have a high profile in national or local politics, and why? How does the government view it?</a:t>
                      </a:r>
                      <a:endParaRPr sz="1000" u="none" strike="noStrike" cap="none" dirty="0">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dirty="0">
                          <a:latin typeface="Gill Sans"/>
                          <a:ea typeface="Gill Sans"/>
                          <a:cs typeface="Gill Sans"/>
                          <a:sym typeface="Gill Sans"/>
                        </a:rPr>
                        <a:t>How adaptive, resilient, or self-sustainable does the local system seem to be?</a:t>
                      </a:r>
                      <a:endParaRPr sz="1000" u="none" strike="noStrike" cap="none" dirty="0">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tcPr>
                </a:tc>
                <a:extLst>
                  <a:ext uri="{0D108BD9-81ED-4DB2-BD59-A6C34878D82A}">
                    <a16:rowId xmlns:a16="http://schemas.microsoft.com/office/drawing/2014/main" val="10003"/>
                  </a:ext>
                </a:extLst>
              </a:tr>
              <a:tr h="578434">
                <a:tc gridSpan="2">
                  <a:txBody>
                    <a:bodyPr/>
                    <a:lstStyle/>
                    <a:p>
                      <a:pPr marL="0" marR="0" lvl="0" indent="0" algn="l" rtl="0">
                        <a:lnSpc>
                          <a:spcPct val="100000"/>
                        </a:lnSpc>
                        <a:spcBef>
                          <a:spcPts val="0"/>
                        </a:spcBef>
                        <a:spcAft>
                          <a:spcPts val="0"/>
                        </a:spcAft>
                        <a:buClr>
                          <a:srgbClr val="000000"/>
                        </a:buClr>
                        <a:buSzPts val="1000"/>
                        <a:buFont typeface="Arial"/>
                        <a:buNone/>
                      </a:pPr>
                      <a:r>
                        <a:rPr lang="en" sz="1000" i="1" u="none" strike="noStrike" cap="none" dirty="0">
                          <a:latin typeface="Gill Sans"/>
                          <a:ea typeface="Gill Sans"/>
                          <a:cs typeface="Gill Sans"/>
                          <a:sym typeface="Gill Sans"/>
                        </a:rPr>
                        <a:t>Your responses:</a:t>
                      </a:r>
                      <a:endParaRPr sz="1000" i="1" u="none" strike="noStrike" cap="none"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u="none" strike="noStrike" cap="none" dirty="0">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958" name="Google Shape;958;p79"/>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10</a:t>
            </a:fld>
            <a:endParaRPr b="0">
              <a:solidFill>
                <a:srgbClr val="7F7F7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7" name="Google Shape;967;p80"/>
          <p:cNvSpPr txBox="1">
            <a:spLocks noGrp="1"/>
          </p:cNvSpPr>
          <p:nvPr>
            <p:ph type="title"/>
          </p:nvPr>
        </p:nvSpPr>
        <p:spPr>
          <a:xfrm>
            <a:off x="687850" y="351011"/>
            <a:ext cx="78867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dirty="0">
                <a:solidFill>
                  <a:schemeClr val="accent2"/>
                </a:solidFill>
              </a:rPr>
              <a:t>STEP 1:</a:t>
            </a:r>
            <a:r>
              <a:rPr lang="en" sz="1600" b="0" dirty="0"/>
              <a:t> ASSESS THE CURRENT STATE: CONTEXTUAL ANALYSIS</a:t>
            </a:r>
            <a:r>
              <a:rPr lang="en" sz="1600" b="0" dirty="0">
                <a:solidFill>
                  <a:srgbClr val="2F5496"/>
                </a:solidFill>
              </a:rPr>
              <a:t> </a:t>
            </a:r>
            <a:r>
              <a:rPr lang="en" sz="800" b="0" dirty="0">
                <a:solidFill>
                  <a:schemeClr val="bg1"/>
                </a:solidFill>
              </a:rPr>
              <a:t>3</a:t>
            </a:r>
            <a:endParaRPr sz="800" b="0" dirty="0">
              <a:solidFill>
                <a:schemeClr val="bg1"/>
              </a:solidFill>
            </a:endParaRPr>
          </a:p>
          <a:p>
            <a:pPr marL="0" lvl="0" indent="0" algn="l" rtl="0">
              <a:lnSpc>
                <a:spcPct val="107916"/>
              </a:lnSpc>
              <a:spcBef>
                <a:spcPts val="400"/>
              </a:spcBef>
              <a:spcAft>
                <a:spcPts val="400"/>
              </a:spcAft>
              <a:buSzPts val="2700"/>
              <a:buNone/>
            </a:pPr>
            <a:r>
              <a:rPr lang="en" sz="1800" dirty="0">
                <a:solidFill>
                  <a:srgbClr val="2F5496"/>
                </a:solidFill>
              </a:rPr>
              <a:t>PART B: THE CONTEXT OF YOUR DEVELOPMENT CHALLENGE</a:t>
            </a:r>
            <a:endParaRPr sz="1800" dirty="0"/>
          </a:p>
        </p:txBody>
      </p:sp>
      <p:graphicFrame>
        <p:nvGraphicFramePr>
          <p:cNvPr id="969" name="Google Shape;969;p80"/>
          <p:cNvGraphicFramePr/>
          <p:nvPr>
            <p:extLst>
              <p:ext uri="{D42A27DB-BD31-4B8C-83A1-F6EECF244321}">
                <p14:modId xmlns:p14="http://schemas.microsoft.com/office/powerpoint/2010/main" val="2801143591"/>
              </p:ext>
            </p:extLst>
          </p:nvPr>
        </p:nvGraphicFramePr>
        <p:xfrm>
          <a:off x="796975" y="1335819"/>
          <a:ext cx="7868225" cy="1562606"/>
        </p:xfrm>
        <a:graphic>
          <a:graphicData uri="http://schemas.openxmlformats.org/drawingml/2006/table">
            <a:tbl>
              <a:tblPr firstRow="1">
                <a:noFill/>
                <a:tableStyleId>{B5775DFA-4614-4E33-8DDC-5591395B0FD9}</a:tableStyleId>
              </a:tblPr>
              <a:tblGrid>
                <a:gridCol w="918425">
                  <a:extLst>
                    <a:ext uri="{9D8B030D-6E8A-4147-A177-3AD203B41FA5}">
                      <a16:colId xmlns:a16="http://schemas.microsoft.com/office/drawing/2014/main" val="20000"/>
                    </a:ext>
                  </a:extLst>
                </a:gridCol>
                <a:gridCol w="6949800">
                  <a:extLst>
                    <a:ext uri="{9D8B030D-6E8A-4147-A177-3AD203B41FA5}">
                      <a16:colId xmlns:a16="http://schemas.microsoft.com/office/drawing/2014/main" val="20001"/>
                    </a:ext>
                  </a:extLst>
                </a:gridCol>
              </a:tblGrid>
              <a:tr h="781303">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FFFFFF"/>
                          </a:solidFill>
                          <a:latin typeface="Gill Sans"/>
                          <a:ea typeface="Gill Sans"/>
                          <a:cs typeface="Gill Sans"/>
                          <a:sym typeface="Gill Sans"/>
                        </a:rPr>
                        <a:t>Rules </a:t>
                      </a:r>
                      <a:r>
                        <a:rPr lang="en" sz="1000" u="none" strike="noStrike" cap="none">
                          <a:solidFill>
                            <a:srgbClr val="FFFFFF"/>
                          </a:solidFill>
                          <a:latin typeface="Gill Sans"/>
                          <a:ea typeface="Gill Sans"/>
                          <a:cs typeface="Gill Sans"/>
                          <a:sym typeface="Gill Sans"/>
                        </a:rPr>
                        <a:t>(formal and informal)</a:t>
                      </a:r>
                      <a:endParaRPr sz="1000" u="none" strike="noStrike" cap="none">
                        <a:solidFill>
                          <a:srgbClr val="FFFFFF"/>
                        </a:solidFill>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solidFill>
                      <a:srgbClr val="0067B9"/>
                    </a:solidFill>
                  </a:tcPr>
                </a:tc>
                <a:tc>
                  <a:txBody>
                    <a:bodyPr/>
                    <a:lstStyle/>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dirty="0">
                          <a:latin typeface="Gill Sans"/>
                          <a:ea typeface="Gill Sans"/>
                          <a:cs typeface="Gill Sans"/>
                          <a:sym typeface="Gill Sans"/>
                        </a:rPr>
                        <a:t>Are there relevant formal (laws) or informal (norms) rules that affect, enable or bring about the development challenge?</a:t>
                      </a:r>
                      <a:endParaRPr sz="1000" u="none" strike="noStrike" cap="none" dirty="0">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dirty="0">
                          <a:latin typeface="Gill Sans"/>
                          <a:ea typeface="Gill Sans"/>
                          <a:cs typeface="Gill Sans"/>
                          <a:sym typeface="Gill Sans"/>
                        </a:rPr>
                        <a:t>What are the informal rules of the game (how things really get done) that affect the development challenge?</a:t>
                      </a:r>
                      <a:endParaRPr sz="1000" u="none" strike="noStrike" cap="none" dirty="0">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dirty="0">
                          <a:latin typeface="Gill Sans"/>
                          <a:ea typeface="Gill Sans"/>
                          <a:cs typeface="Gill Sans"/>
                          <a:sym typeface="Gill Sans"/>
                        </a:rPr>
                        <a:t>What incentives and disincentives are in place that affect how actors behave in the system? </a:t>
                      </a:r>
                      <a:endParaRPr sz="1000" u="none" strike="noStrike" cap="none" dirty="0">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dirty="0">
                          <a:latin typeface="Gill Sans"/>
                          <a:ea typeface="Gill Sans"/>
                          <a:cs typeface="Gill Sans"/>
                          <a:sym typeface="Gill Sans"/>
                        </a:rPr>
                        <a:t>Are relevant rules enforced? How well? Effectively? Equitably?</a:t>
                      </a:r>
                      <a:endParaRPr sz="1000" u="none" strike="noStrike" cap="none" dirty="0">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dirty="0">
                          <a:latin typeface="Gill Sans"/>
                          <a:ea typeface="Gill Sans"/>
                          <a:cs typeface="Gill Sans"/>
                          <a:sym typeface="Gill Sans"/>
                        </a:rPr>
                        <a:t>Are actors able to modify the rules and/or incentives that affect them? Are certain groups better able to do that than others?</a:t>
                      </a:r>
                      <a:endParaRPr sz="1000" u="none" strike="noStrike" cap="none" dirty="0">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tcPr>
                </a:tc>
                <a:extLst>
                  <a:ext uri="{0D108BD9-81ED-4DB2-BD59-A6C34878D82A}">
                    <a16:rowId xmlns:a16="http://schemas.microsoft.com/office/drawing/2014/main" val="10000"/>
                  </a:ext>
                </a:extLst>
              </a:tr>
              <a:tr h="781303">
                <a:tc gridSpan="2">
                  <a:txBody>
                    <a:bodyPr/>
                    <a:lstStyle/>
                    <a:p>
                      <a:pPr marL="0" marR="0" lvl="0" indent="0" algn="l" rtl="0">
                        <a:lnSpc>
                          <a:spcPct val="100000"/>
                        </a:lnSpc>
                        <a:spcBef>
                          <a:spcPts val="0"/>
                        </a:spcBef>
                        <a:spcAft>
                          <a:spcPts val="0"/>
                        </a:spcAft>
                        <a:buClr>
                          <a:srgbClr val="000000"/>
                        </a:buClr>
                        <a:buSzPts val="1000"/>
                        <a:buFont typeface="Arial"/>
                        <a:buNone/>
                      </a:pPr>
                      <a:r>
                        <a:rPr lang="en" sz="1000" i="1" u="none" strike="noStrike" cap="none" dirty="0">
                          <a:latin typeface="Gill Sans"/>
                          <a:ea typeface="Gill Sans"/>
                          <a:cs typeface="Gill Sans"/>
                          <a:sym typeface="Gill Sans"/>
                        </a:rPr>
                        <a:t>Your responses:</a:t>
                      </a:r>
                      <a:endParaRPr sz="1000" i="1" u="none" strike="noStrike" cap="none"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graphicFrame>
        <p:nvGraphicFramePr>
          <p:cNvPr id="968" name="Google Shape;968;p80"/>
          <p:cNvGraphicFramePr/>
          <p:nvPr>
            <p:extLst>
              <p:ext uri="{D42A27DB-BD31-4B8C-83A1-F6EECF244321}">
                <p14:modId xmlns:p14="http://schemas.microsoft.com/office/powerpoint/2010/main" val="2314531913"/>
              </p:ext>
            </p:extLst>
          </p:nvPr>
        </p:nvGraphicFramePr>
        <p:xfrm>
          <a:off x="796975" y="2898425"/>
          <a:ext cx="7868225" cy="2101575"/>
        </p:xfrm>
        <a:graphic>
          <a:graphicData uri="http://schemas.openxmlformats.org/drawingml/2006/table">
            <a:tbl>
              <a:tblPr firstRow="1">
                <a:noFill/>
                <a:tableStyleId>{B5775DFA-4614-4E33-8DDC-5591395B0FD9}</a:tableStyleId>
              </a:tblPr>
              <a:tblGrid>
                <a:gridCol w="918400">
                  <a:extLst>
                    <a:ext uri="{9D8B030D-6E8A-4147-A177-3AD203B41FA5}">
                      <a16:colId xmlns:a16="http://schemas.microsoft.com/office/drawing/2014/main" val="20000"/>
                    </a:ext>
                  </a:extLst>
                </a:gridCol>
                <a:gridCol w="6949825">
                  <a:extLst>
                    <a:ext uri="{9D8B030D-6E8A-4147-A177-3AD203B41FA5}">
                      <a16:colId xmlns:a16="http://schemas.microsoft.com/office/drawing/2014/main" val="20001"/>
                    </a:ext>
                  </a:extLst>
                </a:gridCol>
              </a:tblGrid>
              <a:tr h="1339575">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FFFFFF"/>
                          </a:solidFill>
                          <a:latin typeface="Gill Sans"/>
                          <a:ea typeface="Gill Sans"/>
                          <a:cs typeface="Gill Sans"/>
                          <a:sym typeface="Gill Sans"/>
                        </a:rPr>
                        <a:t>Actors and their roles</a:t>
                      </a:r>
                      <a:endParaRPr sz="1000" b="1" u="none" strike="noStrike" cap="none">
                        <a:solidFill>
                          <a:srgbClr val="FFFFFF"/>
                        </a:solidFill>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solidFill>
                      <a:srgbClr val="0067B9"/>
                    </a:solidFill>
                  </a:tcPr>
                </a:tc>
                <a:tc>
                  <a:txBody>
                    <a:bodyPr/>
                    <a:lstStyle/>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Who are the main actors interested in addressing the challenge and why? What roles are these actors currently performing? </a:t>
                      </a:r>
                      <a:endParaRPr sz="1000" u="none" strike="noStrike" cap="none">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Who needs to care more about this challenge, and why? What might influence them?</a:t>
                      </a:r>
                      <a:endParaRPr sz="1000" u="none" strike="noStrike" cap="none">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Are interests and priorities across these different actors/stakeholders/groups aligned? If not, why not?</a:t>
                      </a:r>
                      <a:endParaRPr sz="1000" u="none" strike="noStrike" cap="none">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Who are the potential champions and spoilers? Who has influence and in what direction?</a:t>
                      </a:r>
                      <a:endParaRPr sz="1000" u="none" strike="noStrike" cap="none">
                        <a:latin typeface="Gill Sans"/>
                        <a:ea typeface="Gill Sans"/>
                        <a:cs typeface="Gill Sans"/>
                        <a:sym typeface="Gill Sans"/>
                      </a:endParaRPr>
                    </a:p>
                    <a:p>
                      <a:pPr marL="228600" marR="0" lvl="0" indent="-228600" algn="l" rtl="0">
                        <a:lnSpc>
                          <a:spcPct val="110833"/>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Are some roles being played by different types of actors, such as government, the private sector, or civil society? </a:t>
                      </a:r>
                      <a:endParaRPr sz="1000" u="none" strike="noStrike" cap="none">
                        <a:latin typeface="Gill Sans"/>
                        <a:ea typeface="Gill Sans"/>
                        <a:cs typeface="Gill Sans"/>
                        <a:sym typeface="Gill Sans"/>
                      </a:endParaRPr>
                    </a:p>
                    <a:p>
                      <a:pPr marL="228600" marR="0" lvl="0" indent="-228600" algn="l" rtl="0">
                        <a:lnSpc>
                          <a:spcPct val="110833"/>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Do men and women play distinctly different, gendered roles? </a:t>
                      </a:r>
                      <a:endParaRPr sz="1000" u="none" strike="noStrike" cap="none">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Are donors or other third parties playing prominent roles?</a:t>
                      </a:r>
                      <a:endParaRPr sz="1000" u="none" strike="noStrike" cap="none">
                        <a:latin typeface="Gill Sans"/>
                        <a:ea typeface="Gill Sans"/>
                        <a:cs typeface="Gill Sans"/>
                        <a:sym typeface="Gill Sans"/>
                      </a:endParaRPr>
                    </a:p>
                    <a:p>
                      <a:pPr marL="228600" marR="0" lvl="0" indent="-228600" algn="l" rtl="0">
                        <a:lnSpc>
                          <a:spcPct val="100000"/>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How effectively are actors fulfilling the roles they have taken on? Are there any roles that seem to be absent? Why?</a:t>
                      </a:r>
                      <a:endParaRPr sz="1000" u="none" strike="noStrike" cap="none">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tcPr>
                </a:tc>
                <a:extLst>
                  <a:ext uri="{0D108BD9-81ED-4DB2-BD59-A6C34878D82A}">
                    <a16:rowId xmlns:a16="http://schemas.microsoft.com/office/drawing/2014/main" val="10000"/>
                  </a:ext>
                </a:extLst>
              </a:tr>
              <a:tr h="232450">
                <a:tc gridSpan="2">
                  <a:txBody>
                    <a:bodyPr/>
                    <a:lstStyle/>
                    <a:p>
                      <a:pPr marL="0" marR="0" lvl="0" indent="0" algn="l" rtl="0">
                        <a:lnSpc>
                          <a:spcPct val="100000"/>
                        </a:lnSpc>
                        <a:spcBef>
                          <a:spcPts val="0"/>
                        </a:spcBef>
                        <a:spcAft>
                          <a:spcPts val="0"/>
                        </a:spcAft>
                        <a:buClr>
                          <a:srgbClr val="000000"/>
                        </a:buClr>
                        <a:buSzPts val="1000"/>
                        <a:buFont typeface="Arial"/>
                        <a:buNone/>
                      </a:pPr>
                      <a:r>
                        <a:rPr lang="en" sz="1000" i="1" u="none" strike="noStrike" cap="none" dirty="0">
                          <a:latin typeface="Gill Sans"/>
                          <a:ea typeface="Gill Sans"/>
                          <a:cs typeface="Gill Sans"/>
                          <a:sym typeface="Gill Sans"/>
                        </a:rPr>
                        <a:t>Your responses:</a:t>
                      </a:r>
                      <a:endParaRPr sz="1000" i="1" u="none" strike="noStrike" cap="none"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966" name="Google Shape;966;p80"/>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11</a:t>
            </a:fld>
            <a:endParaRPr b="0">
              <a:solidFill>
                <a:srgbClr val="7F7F7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5" name="Google Shape;975;p81"/>
          <p:cNvSpPr txBox="1">
            <a:spLocks noGrp="1"/>
          </p:cNvSpPr>
          <p:nvPr>
            <p:ph type="title"/>
          </p:nvPr>
        </p:nvSpPr>
        <p:spPr>
          <a:xfrm>
            <a:off x="687850" y="351011"/>
            <a:ext cx="78867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dirty="0">
                <a:solidFill>
                  <a:schemeClr val="accent2"/>
                </a:solidFill>
              </a:rPr>
              <a:t>STEP 1:</a:t>
            </a:r>
            <a:r>
              <a:rPr lang="en" sz="1600" b="0" dirty="0"/>
              <a:t> ASSESS THE CURRENT STATE: CONTEXTUAL ANALYSIS</a:t>
            </a:r>
            <a:r>
              <a:rPr lang="en" sz="1600" b="0" dirty="0">
                <a:solidFill>
                  <a:schemeClr val="bg1"/>
                </a:solidFill>
              </a:rPr>
              <a:t> </a:t>
            </a:r>
            <a:r>
              <a:rPr lang="en" sz="800" b="0" dirty="0">
                <a:solidFill>
                  <a:schemeClr val="bg1"/>
                </a:solidFill>
              </a:rPr>
              <a:t>4</a:t>
            </a:r>
            <a:endParaRPr sz="800" b="0" dirty="0">
              <a:solidFill>
                <a:schemeClr val="bg1"/>
              </a:solidFill>
            </a:endParaRPr>
          </a:p>
          <a:p>
            <a:pPr marL="0" lvl="0" indent="0" algn="l" rtl="0">
              <a:lnSpc>
                <a:spcPct val="107916"/>
              </a:lnSpc>
              <a:spcBef>
                <a:spcPts val="400"/>
              </a:spcBef>
              <a:spcAft>
                <a:spcPts val="400"/>
              </a:spcAft>
              <a:buSzPts val="2700"/>
              <a:buNone/>
            </a:pPr>
            <a:r>
              <a:rPr lang="en" sz="1800" dirty="0">
                <a:solidFill>
                  <a:srgbClr val="2F5496"/>
                </a:solidFill>
              </a:rPr>
              <a:t>PART B: THE CONTEXT OF YOUR DEVELOPMENT CHALLENGE</a:t>
            </a:r>
            <a:endParaRPr sz="1800" dirty="0"/>
          </a:p>
        </p:txBody>
      </p:sp>
      <p:graphicFrame>
        <p:nvGraphicFramePr>
          <p:cNvPr id="976" name="Google Shape;976;p81"/>
          <p:cNvGraphicFramePr/>
          <p:nvPr>
            <p:extLst>
              <p:ext uri="{D42A27DB-BD31-4B8C-83A1-F6EECF244321}">
                <p14:modId xmlns:p14="http://schemas.microsoft.com/office/powerpoint/2010/main" val="732135044"/>
              </p:ext>
            </p:extLst>
          </p:nvPr>
        </p:nvGraphicFramePr>
        <p:xfrm>
          <a:off x="772725" y="1316600"/>
          <a:ext cx="7903775" cy="3742944"/>
        </p:xfrm>
        <a:graphic>
          <a:graphicData uri="http://schemas.openxmlformats.org/drawingml/2006/table">
            <a:tbl>
              <a:tblPr firstRow="1">
                <a:noFill/>
                <a:tableStyleId>{B5775DFA-4614-4E33-8DDC-5591395B0FD9}</a:tableStyleId>
              </a:tblPr>
              <a:tblGrid>
                <a:gridCol w="932800">
                  <a:extLst>
                    <a:ext uri="{9D8B030D-6E8A-4147-A177-3AD203B41FA5}">
                      <a16:colId xmlns:a16="http://schemas.microsoft.com/office/drawing/2014/main" val="20000"/>
                    </a:ext>
                  </a:extLst>
                </a:gridCol>
                <a:gridCol w="6970975">
                  <a:extLst>
                    <a:ext uri="{9D8B030D-6E8A-4147-A177-3AD203B41FA5}">
                      <a16:colId xmlns:a16="http://schemas.microsoft.com/office/drawing/2014/main" val="20001"/>
                    </a:ext>
                  </a:extLst>
                </a:gridCol>
              </a:tblGrid>
              <a:tr h="914400">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FFFFFF"/>
                          </a:solidFill>
                          <a:latin typeface="Gill Sans"/>
                          <a:ea typeface="Gill Sans"/>
                          <a:cs typeface="Gill Sans"/>
                          <a:sym typeface="Gill Sans"/>
                        </a:rPr>
                        <a:t>Relationships &amp; power dynamics</a:t>
                      </a:r>
                      <a:endParaRPr sz="1000" b="1" u="none" strike="noStrike" cap="none">
                        <a:solidFill>
                          <a:srgbClr val="FFFFFF"/>
                        </a:solidFill>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solidFill>
                      <a:srgbClr val="0067B9"/>
                    </a:solidFill>
                  </a:tcPr>
                </a:tc>
                <a:tc>
                  <a:txBody>
                    <a:bodyPr/>
                    <a:lstStyle/>
                    <a:p>
                      <a:pPr marL="228600" marR="0" lvl="0" indent="-228600" algn="l" rtl="0">
                        <a:lnSpc>
                          <a:spcPct val="110833"/>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What types of relationships exist between role-players (formal/informal, contractual/hierarchical/reciprocal) described above?</a:t>
                      </a:r>
                      <a:endParaRPr sz="1000" u="none" strike="noStrike" cap="none">
                        <a:latin typeface="Gill Sans"/>
                        <a:ea typeface="Gill Sans"/>
                        <a:cs typeface="Gill Sans"/>
                        <a:sym typeface="Gill Sans"/>
                      </a:endParaRPr>
                    </a:p>
                    <a:p>
                      <a:pPr marL="228600" marR="0" lvl="0" indent="-228600" algn="l" rtl="0">
                        <a:lnSpc>
                          <a:spcPct val="110833"/>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How strong are these relationships? How valued are these relationships? Are they collaborative? Conflictual? </a:t>
                      </a:r>
                      <a:endParaRPr sz="1000" u="none" strike="noStrike" cap="none">
                        <a:latin typeface="Gill Sans"/>
                        <a:ea typeface="Gill Sans"/>
                        <a:cs typeface="Gill Sans"/>
                        <a:sym typeface="Gill Sans"/>
                      </a:endParaRPr>
                    </a:p>
                    <a:p>
                      <a:pPr marL="228600" marR="0" lvl="0" indent="-228600" algn="l" rtl="0">
                        <a:lnSpc>
                          <a:spcPct val="110833"/>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Are there relationships identified as missing, weak, unnecessary or illegitimate?</a:t>
                      </a:r>
                      <a:endParaRPr sz="1000" u="none" strike="noStrike" cap="none">
                        <a:latin typeface="Gill Sans"/>
                        <a:ea typeface="Gill Sans"/>
                        <a:cs typeface="Gill Sans"/>
                        <a:sym typeface="Gill Sans"/>
                      </a:endParaRPr>
                    </a:p>
                    <a:p>
                      <a:pPr marL="228600" marR="0" lvl="0" indent="-228600" algn="l" rtl="0">
                        <a:lnSpc>
                          <a:spcPct val="110833"/>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What are the power dynamics among actors? Consider champions and spoilers, and differences related to gender or social status.</a:t>
                      </a:r>
                      <a:endParaRPr sz="1000" u="none" strike="noStrike" cap="none">
                        <a:latin typeface="Gill Sans"/>
                        <a:ea typeface="Gill Sans"/>
                        <a:cs typeface="Gill Sans"/>
                        <a:sym typeface="Gill Sans"/>
                      </a:endParaRPr>
                    </a:p>
                    <a:p>
                      <a:pPr marL="228600" marR="0" lvl="0" indent="-228600" algn="l" rtl="0">
                        <a:lnSpc>
                          <a:spcPct val="110833"/>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Are certain groups excluded from decision-making bodies or processes (whether formal or informal)?</a:t>
                      </a:r>
                      <a:endParaRPr sz="1000" u="none" strike="noStrike" cap="none">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tcPr>
                </a:tc>
                <a:extLst>
                  <a:ext uri="{0D108BD9-81ED-4DB2-BD59-A6C34878D82A}">
                    <a16:rowId xmlns:a16="http://schemas.microsoft.com/office/drawing/2014/main" val="10000"/>
                  </a:ext>
                </a:extLst>
              </a:tr>
              <a:tr h="153525">
                <a:tc gridSpan="2">
                  <a:txBody>
                    <a:bodyPr/>
                    <a:lstStyle/>
                    <a:p>
                      <a:pPr marL="0" marR="0" lvl="0" indent="0" algn="l" rtl="0">
                        <a:lnSpc>
                          <a:spcPct val="100000"/>
                        </a:lnSpc>
                        <a:spcBef>
                          <a:spcPts val="0"/>
                        </a:spcBef>
                        <a:spcAft>
                          <a:spcPts val="0"/>
                        </a:spcAft>
                        <a:buClr>
                          <a:srgbClr val="000000"/>
                        </a:buClr>
                        <a:buSzPts val="1000"/>
                        <a:buFont typeface="Arial"/>
                        <a:buNone/>
                      </a:pPr>
                      <a:r>
                        <a:rPr lang="en" sz="1000" i="1" u="none" strike="noStrike" cap="none">
                          <a:latin typeface="Gill Sans"/>
                          <a:ea typeface="Gill Sans"/>
                          <a:cs typeface="Gill Sans"/>
                          <a:sym typeface="Gill Sans"/>
                        </a:rPr>
                        <a:t>Your responses:</a:t>
                      </a:r>
                      <a:endParaRPr sz="1000" i="1" u="none" strike="noStrike" cap="none">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904875">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FFFFFF"/>
                          </a:solidFill>
                          <a:latin typeface="Gill Sans"/>
                          <a:ea typeface="Gill Sans"/>
                          <a:cs typeface="Gill Sans"/>
                          <a:sym typeface="Gill Sans"/>
                        </a:rPr>
                        <a:t>Resources </a:t>
                      </a:r>
                      <a:endParaRPr sz="1000" u="none" strike="noStrike" cap="none">
                        <a:solidFill>
                          <a:srgbClr val="FFFFFF"/>
                        </a:solidFill>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solidFill>
                      <a:srgbClr val="0067B9"/>
                    </a:solidFill>
                  </a:tcPr>
                </a:tc>
                <a:tc>
                  <a:txBody>
                    <a:bodyPr/>
                    <a:lstStyle/>
                    <a:p>
                      <a:pPr marL="228600" marR="0" lvl="0" indent="-228600" algn="l" rtl="0">
                        <a:lnSpc>
                          <a:spcPct val="110833"/>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What resources (financial, technical, etc.) are currently being used by the local system in producing current outcomes?</a:t>
                      </a:r>
                      <a:endParaRPr sz="1000" u="none" strike="noStrike" cap="none">
                        <a:latin typeface="Gill Sans"/>
                        <a:ea typeface="Gill Sans"/>
                        <a:cs typeface="Gill Sans"/>
                        <a:sym typeface="Gill Sans"/>
                      </a:endParaRPr>
                    </a:p>
                    <a:p>
                      <a:pPr marL="228600" marR="0" lvl="0" indent="-228600" algn="l" rtl="0">
                        <a:lnSpc>
                          <a:spcPct val="110833"/>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What are the sources of those resources? Are they reliable and secure?</a:t>
                      </a:r>
                      <a:endParaRPr sz="1000" u="none" strike="noStrike" cap="none">
                        <a:latin typeface="Gill Sans"/>
                        <a:ea typeface="Gill Sans"/>
                        <a:cs typeface="Gill Sans"/>
                        <a:sym typeface="Gill Sans"/>
                      </a:endParaRPr>
                    </a:p>
                    <a:p>
                      <a:pPr marL="228600" marR="0" lvl="0" indent="-228600" algn="l" rtl="0">
                        <a:lnSpc>
                          <a:spcPct val="110833"/>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Are there needed resources that are missing or insufficient to address the challenge?</a:t>
                      </a:r>
                      <a:endParaRPr sz="1000" u="none" strike="noStrike" cap="none">
                        <a:latin typeface="Gill Sans"/>
                        <a:ea typeface="Gill Sans"/>
                        <a:cs typeface="Gill Sans"/>
                        <a:sym typeface="Gill Sans"/>
                      </a:endParaRPr>
                    </a:p>
                    <a:p>
                      <a:pPr marL="228600" marR="0" lvl="0" indent="-228600" algn="l" rtl="0">
                        <a:lnSpc>
                          <a:spcPct val="110833"/>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Are there trends (increasing, decreasing) or patterns (cyclical) in resource inflows?</a:t>
                      </a:r>
                      <a:endParaRPr sz="1000" u="none" strike="noStrike" cap="none">
                        <a:latin typeface="Gill Sans"/>
                        <a:ea typeface="Gill Sans"/>
                        <a:cs typeface="Gill Sans"/>
                        <a:sym typeface="Gill Sans"/>
                      </a:endParaRPr>
                    </a:p>
                    <a:p>
                      <a:pPr marL="228600" marR="0" lvl="0" indent="-228600" algn="l" rtl="0">
                        <a:lnSpc>
                          <a:spcPct val="110833"/>
                        </a:lnSpc>
                        <a:spcBef>
                          <a:spcPts val="0"/>
                        </a:spcBef>
                        <a:spcAft>
                          <a:spcPts val="0"/>
                        </a:spcAft>
                        <a:buClr>
                          <a:srgbClr val="000000"/>
                        </a:buClr>
                        <a:buSzPts val="1000"/>
                        <a:buFont typeface="Gill Sans"/>
                        <a:buChar char="●"/>
                      </a:pPr>
                      <a:r>
                        <a:rPr lang="en" sz="1000" u="none" strike="noStrike" cap="none">
                          <a:latin typeface="Gill Sans"/>
                          <a:ea typeface="Gill Sans"/>
                          <a:cs typeface="Gill Sans"/>
                          <a:sym typeface="Gill Sans"/>
                        </a:rPr>
                        <a:t>Are there trends or patterns in who controls resources and how that affects resource flows?</a:t>
                      </a:r>
                      <a:endParaRPr sz="1000" u="none" strike="noStrike" cap="none">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tcPr>
                </a:tc>
                <a:extLst>
                  <a:ext uri="{0D108BD9-81ED-4DB2-BD59-A6C34878D82A}">
                    <a16:rowId xmlns:a16="http://schemas.microsoft.com/office/drawing/2014/main" val="10002"/>
                  </a:ext>
                </a:extLst>
              </a:tr>
              <a:tr h="263500">
                <a:tc gridSpan="2">
                  <a:txBody>
                    <a:bodyPr/>
                    <a:lstStyle/>
                    <a:p>
                      <a:pPr marL="0" marR="0" lvl="0" indent="0" algn="l" rtl="0">
                        <a:lnSpc>
                          <a:spcPct val="100000"/>
                        </a:lnSpc>
                        <a:spcBef>
                          <a:spcPts val="0"/>
                        </a:spcBef>
                        <a:spcAft>
                          <a:spcPts val="0"/>
                        </a:spcAft>
                        <a:buClr>
                          <a:srgbClr val="000000"/>
                        </a:buClr>
                        <a:buSzPts val="1000"/>
                        <a:buFont typeface="Arial"/>
                        <a:buNone/>
                      </a:pPr>
                      <a:r>
                        <a:rPr lang="en" sz="1000" i="1" u="none" strike="noStrike" cap="none" dirty="0">
                          <a:latin typeface="Gill Sans"/>
                          <a:ea typeface="Gill Sans"/>
                          <a:cs typeface="Gill Sans"/>
                          <a:sym typeface="Gill Sans"/>
                        </a:rPr>
                        <a:t>Your responses:</a:t>
                      </a:r>
                      <a:endParaRPr sz="1000" i="1" u="none" strike="noStrike" cap="none"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457200" marR="0" lvl="0" indent="-292100" algn="l" rtl="0">
                        <a:lnSpc>
                          <a:spcPct val="100000"/>
                        </a:lnSpc>
                        <a:spcBef>
                          <a:spcPts val="0"/>
                        </a:spcBef>
                        <a:spcAft>
                          <a:spcPts val="0"/>
                        </a:spcAft>
                        <a:buSzPts val="1000"/>
                        <a:buFont typeface="Gill Sans"/>
                        <a:buChar char="●"/>
                      </a:pPr>
                      <a:endParaRPr sz="1000" i="1"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i="1"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i="1" dirty="0">
                        <a:latin typeface="Gill Sans"/>
                        <a:ea typeface="Gill Sans"/>
                        <a:cs typeface="Gill Sans"/>
                        <a:sym typeface="Gill Sans"/>
                      </a:endParaRPr>
                    </a:p>
                  </a:txBody>
                  <a:tcPr marL="68575" marR="68575" marT="0" marB="0">
                    <a:lnL w="9525" cap="flat" cmpd="sng">
                      <a:solidFill>
                        <a:srgbClr val="0067B9"/>
                      </a:solidFill>
                      <a:prstDash val="solid"/>
                      <a:round/>
                      <a:headEnd type="none" w="sm" len="sm"/>
                      <a:tailEnd type="none" w="sm" len="sm"/>
                    </a:lnL>
                    <a:lnR w="9525" cap="flat" cmpd="sng">
                      <a:solidFill>
                        <a:srgbClr val="0067B9"/>
                      </a:solidFill>
                      <a:prstDash val="solid"/>
                      <a:round/>
                      <a:headEnd type="none" w="sm" len="sm"/>
                      <a:tailEnd type="none" w="sm" len="sm"/>
                    </a:lnR>
                    <a:lnT w="9525" cap="flat" cmpd="sng">
                      <a:solidFill>
                        <a:srgbClr val="0067B9"/>
                      </a:solidFill>
                      <a:prstDash val="solid"/>
                      <a:round/>
                      <a:headEnd type="none" w="sm" len="sm"/>
                      <a:tailEnd type="none" w="sm" len="sm"/>
                    </a:lnT>
                    <a:lnB w="9525" cap="flat" cmpd="sng">
                      <a:solidFill>
                        <a:srgbClr val="0067B9"/>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974" name="Google Shape;974;p81"/>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12</a:t>
            </a:fld>
            <a:endParaRPr b="0">
              <a:solidFill>
                <a:srgbClr val="7F7F7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2" name="Google Shape;982;p82"/>
          <p:cNvSpPr txBox="1">
            <a:spLocks noGrp="1"/>
          </p:cNvSpPr>
          <p:nvPr>
            <p:ph type="title"/>
          </p:nvPr>
        </p:nvSpPr>
        <p:spPr>
          <a:xfrm>
            <a:off x="1536300" y="555663"/>
            <a:ext cx="6750000" cy="836609"/>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sz="2000" dirty="0">
                <a:solidFill>
                  <a:schemeClr val="accent2"/>
                </a:solidFill>
              </a:rPr>
              <a:t>CONNECTION TO MONITORING, EVALUATION &amp; LEARNING DURING IMPLEMENTATION </a:t>
            </a:r>
            <a:r>
              <a:rPr lang="en" sz="800" dirty="0">
                <a:solidFill>
                  <a:schemeClr val="bg1"/>
                </a:solidFill>
              </a:rPr>
              <a:t>1</a:t>
            </a:r>
            <a:endParaRPr sz="800" dirty="0">
              <a:solidFill>
                <a:schemeClr val="bg1"/>
              </a:solidFill>
            </a:endParaRPr>
          </a:p>
        </p:txBody>
      </p:sp>
      <p:pic>
        <p:nvPicPr>
          <p:cNvPr id="985" name="Google Shape;985;p8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59125" y="384025"/>
            <a:ext cx="1074700" cy="1074700"/>
          </a:xfrm>
          <a:prstGeom prst="rect">
            <a:avLst/>
          </a:prstGeom>
          <a:noFill/>
          <a:ln>
            <a:noFill/>
          </a:ln>
        </p:spPr>
      </p:pic>
      <p:cxnSp>
        <p:nvCxnSpPr>
          <p:cNvPr id="983" name="Google Shape;983;p82">
            <a:extLst>
              <a:ext uri="{C183D7F6-B498-43B3-948B-1728B52AA6E4}">
                <adec:decorative xmlns:adec="http://schemas.microsoft.com/office/drawing/2017/decorative" val="1"/>
              </a:ext>
            </a:extLst>
          </p:cNvPr>
          <p:cNvCxnSpPr/>
          <p:nvPr/>
        </p:nvCxnSpPr>
        <p:spPr>
          <a:xfrm rot="10800000">
            <a:off x="1591259" y="1361821"/>
            <a:ext cx="633000" cy="0"/>
          </a:xfrm>
          <a:prstGeom prst="straightConnector1">
            <a:avLst/>
          </a:prstGeom>
          <a:noFill/>
          <a:ln w="28575" cap="rnd" cmpd="sng">
            <a:solidFill>
              <a:srgbClr val="A4C2E8"/>
            </a:solidFill>
            <a:prstDash val="solid"/>
            <a:round/>
            <a:headEnd type="none" w="sm" len="sm"/>
            <a:tailEnd type="none" w="sm" len="sm"/>
          </a:ln>
        </p:spPr>
      </p:cxnSp>
      <p:sp>
        <p:nvSpPr>
          <p:cNvPr id="984" name="Google Shape;984;p82"/>
          <p:cNvSpPr txBox="1"/>
          <p:nvPr/>
        </p:nvSpPr>
        <p:spPr>
          <a:xfrm>
            <a:off x="1339950" y="1429150"/>
            <a:ext cx="7035300" cy="2230800"/>
          </a:xfrm>
          <a:prstGeom prst="rect">
            <a:avLst/>
          </a:prstGeom>
          <a:noFill/>
          <a:ln>
            <a:noFill/>
          </a:ln>
        </p:spPr>
        <p:txBody>
          <a:bodyPr spcFirstLastPara="1" wrap="square" lIns="91425" tIns="91425" rIns="91425" bIns="91425" anchor="t" anchorCtr="0">
            <a:spAutoFit/>
          </a:bodyPr>
          <a:lstStyle/>
          <a:p>
            <a:pPr marL="457200" lvl="0" indent="-330200" algn="l" rtl="0">
              <a:lnSpc>
                <a:spcPct val="107916"/>
              </a:lnSpc>
              <a:spcBef>
                <a:spcPts val="0"/>
              </a:spcBef>
              <a:spcAft>
                <a:spcPts val="0"/>
              </a:spcAft>
              <a:buClr>
                <a:schemeClr val="dk1"/>
              </a:buClr>
              <a:buSzPts val="1600"/>
              <a:buChar char="•"/>
            </a:pPr>
            <a:r>
              <a:rPr lang="en" sz="1600">
                <a:solidFill>
                  <a:schemeClr val="dk1"/>
                </a:solidFill>
                <a:latin typeface="Gill Sans"/>
                <a:ea typeface="Gill Sans"/>
                <a:cs typeface="Gill Sans"/>
                <a:sym typeface="Gill Sans"/>
              </a:rPr>
              <a:t>As mentioned, ToCs are also helpful management tools during implementation. </a:t>
            </a:r>
            <a:endParaRPr sz="1600">
              <a:solidFill>
                <a:schemeClr val="dk1"/>
              </a:solidFill>
              <a:latin typeface="Gill Sans"/>
              <a:ea typeface="Gill Sans"/>
              <a:cs typeface="Gill Sans"/>
              <a:sym typeface="Gill Sans"/>
            </a:endParaRPr>
          </a:p>
          <a:p>
            <a:pPr marL="457200" lvl="0" indent="-330200" algn="l" rtl="0">
              <a:lnSpc>
                <a:spcPct val="107916"/>
              </a:lnSpc>
              <a:spcBef>
                <a:spcPts val="800"/>
              </a:spcBef>
              <a:spcAft>
                <a:spcPts val="0"/>
              </a:spcAft>
              <a:buClr>
                <a:schemeClr val="dk1"/>
              </a:buClr>
              <a:buSzPts val="1600"/>
              <a:buChar char="•"/>
            </a:pPr>
            <a:r>
              <a:rPr lang="en" sz="1600">
                <a:solidFill>
                  <a:schemeClr val="dk1"/>
                </a:solidFill>
                <a:latin typeface="Gill Sans"/>
                <a:ea typeface="Gill Sans"/>
                <a:cs typeface="Gill Sans"/>
                <a:sym typeface="Gill Sans"/>
              </a:rPr>
              <a:t>This step is a learning exercise, and can be revisited throughout implementation to identify any changes in the context that may require adjustments to the theory of change or implementation approaches. </a:t>
            </a:r>
            <a:endParaRPr sz="1600">
              <a:solidFill>
                <a:schemeClr val="dk1"/>
              </a:solidFill>
              <a:latin typeface="Gill Sans"/>
              <a:ea typeface="Gill Sans"/>
              <a:cs typeface="Gill Sans"/>
              <a:sym typeface="Gill Sans"/>
            </a:endParaRPr>
          </a:p>
          <a:p>
            <a:pPr marL="457200" lvl="0" indent="-330200" algn="l" rtl="0">
              <a:lnSpc>
                <a:spcPct val="107916"/>
              </a:lnSpc>
              <a:spcBef>
                <a:spcPts val="800"/>
              </a:spcBef>
              <a:spcAft>
                <a:spcPts val="800"/>
              </a:spcAft>
              <a:buClr>
                <a:schemeClr val="dk1"/>
              </a:buClr>
              <a:buSzPts val="1600"/>
              <a:buChar char="•"/>
            </a:pPr>
            <a:r>
              <a:rPr lang="en" sz="1600">
                <a:solidFill>
                  <a:schemeClr val="dk1"/>
                </a:solidFill>
                <a:latin typeface="Gill Sans"/>
                <a:ea typeface="Gill Sans"/>
                <a:cs typeface="Gill Sans"/>
                <a:sym typeface="Gill Sans"/>
              </a:rPr>
              <a:t>Return to this, in particular, when there are significant context shifts that have ripple effects on your programming.</a:t>
            </a:r>
            <a:endParaRPr>
              <a:solidFill>
                <a:schemeClr val="dk1"/>
              </a:solidFill>
              <a:latin typeface="Gill Sans"/>
              <a:ea typeface="Gill Sans"/>
              <a:cs typeface="Gill Sans"/>
              <a:sym typeface="Gill Sans"/>
            </a:endParaRPr>
          </a:p>
        </p:txBody>
      </p:sp>
      <p:sp>
        <p:nvSpPr>
          <p:cNvPr id="981" name="Google Shape;981;p82"/>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1" name="Google Shape;991;p83"/>
          <p:cNvSpPr txBox="1">
            <a:spLocks noGrp="1"/>
          </p:cNvSpPr>
          <p:nvPr>
            <p:ph type="title"/>
          </p:nvPr>
        </p:nvSpPr>
        <p:spPr>
          <a:xfrm>
            <a:off x="1340125" y="502675"/>
            <a:ext cx="4910100" cy="992700"/>
          </a:xfrm>
          <a:prstGeom prst="rect">
            <a:avLst/>
          </a:prstGeom>
          <a:noFill/>
          <a:ln>
            <a:noFill/>
          </a:ln>
        </p:spPr>
        <p:txBody>
          <a:bodyPr spcFirstLastPara="1" wrap="square" lIns="68575" tIns="34275" rIns="68575" bIns="34275" anchor="t" anchorCtr="0">
            <a:spAutoFit/>
          </a:bodyPr>
          <a:lstStyle/>
          <a:p>
            <a:pPr marL="0" lvl="0" indent="0" algn="l" rtl="0">
              <a:lnSpc>
                <a:spcPct val="100000"/>
              </a:lnSpc>
              <a:spcBef>
                <a:spcPts val="0"/>
              </a:spcBef>
              <a:spcAft>
                <a:spcPts val="0"/>
              </a:spcAft>
              <a:buSzPts val="1400"/>
              <a:buNone/>
            </a:pPr>
            <a:r>
              <a:rPr lang="en" sz="2000">
                <a:solidFill>
                  <a:schemeClr val="accent2"/>
                </a:solidFill>
              </a:rPr>
              <a:t>STEP 2:</a:t>
            </a:r>
            <a:r>
              <a:rPr lang="en" sz="2000">
                <a:solidFill>
                  <a:schemeClr val="accent1"/>
                </a:solidFill>
              </a:rPr>
              <a:t> </a:t>
            </a:r>
            <a:endParaRPr sz="2000">
              <a:solidFill>
                <a:schemeClr val="accent1"/>
              </a:solidFill>
            </a:endParaRPr>
          </a:p>
          <a:p>
            <a:pPr marL="0" lvl="0" indent="0" algn="l" rtl="0">
              <a:lnSpc>
                <a:spcPct val="100000"/>
              </a:lnSpc>
              <a:spcBef>
                <a:spcPts val="0"/>
              </a:spcBef>
              <a:spcAft>
                <a:spcPts val="0"/>
              </a:spcAft>
              <a:buSzPts val="1400"/>
              <a:buNone/>
            </a:pPr>
            <a:r>
              <a:rPr lang="en" sz="2000">
                <a:solidFill>
                  <a:schemeClr val="accent1"/>
                </a:solidFill>
              </a:rPr>
              <a:t>FIND MOMENTUM FOR CHANGE: </a:t>
            </a:r>
            <a:r>
              <a:rPr lang="en" sz="2000" b="0">
                <a:solidFill>
                  <a:schemeClr val="accent1"/>
                </a:solidFill>
              </a:rPr>
              <a:t>ENTRY POINTS</a:t>
            </a:r>
            <a:endParaRPr sz="2000" b="0">
              <a:solidFill>
                <a:schemeClr val="accent1"/>
              </a:solidFill>
            </a:endParaRPr>
          </a:p>
        </p:txBody>
      </p:sp>
      <p:pic>
        <p:nvPicPr>
          <p:cNvPr id="994" name="Google Shape;994;p8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06725" y="460225"/>
            <a:ext cx="1074700" cy="1074700"/>
          </a:xfrm>
          <a:prstGeom prst="rect">
            <a:avLst/>
          </a:prstGeom>
          <a:noFill/>
          <a:ln>
            <a:noFill/>
          </a:ln>
        </p:spPr>
      </p:pic>
      <p:cxnSp>
        <p:nvCxnSpPr>
          <p:cNvPr id="993" name="Google Shape;993;p83">
            <a:extLst>
              <a:ext uri="{C183D7F6-B498-43B3-948B-1728B52AA6E4}">
                <adec:decorative xmlns:adec="http://schemas.microsoft.com/office/drawing/2017/decorative" val="1"/>
              </a:ext>
            </a:extLst>
          </p:cNvPr>
          <p:cNvCxnSpPr/>
          <p:nvPr/>
        </p:nvCxnSpPr>
        <p:spPr>
          <a:xfrm rot="10800000">
            <a:off x="1438859" y="1590421"/>
            <a:ext cx="633000" cy="0"/>
          </a:xfrm>
          <a:prstGeom prst="straightConnector1">
            <a:avLst/>
          </a:prstGeom>
          <a:noFill/>
          <a:ln w="28575" cap="rnd" cmpd="sng">
            <a:solidFill>
              <a:srgbClr val="A4C2E8"/>
            </a:solidFill>
            <a:prstDash val="solid"/>
            <a:round/>
            <a:headEnd type="none" w="sm" len="sm"/>
            <a:tailEnd type="none" w="sm" len="sm"/>
          </a:ln>
        </p:spPr>
      </p:cxnSp>
      <p:sp>
        <p:nvSpPr>
          <p:cNvPr id="992" name="Google Shape;992;p83"/>
          <p:cNvSpPr txBox="1"/>
          <p:nvPr/>
        </p:nvSpPr>
        <p:spPr>
          <a:xfrm>
            <a:off x="1340125" y="1742825"/>
            <a:ext cx="6366900" cy="24135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1600"/>
              <a:buFont typeface="Arial"/>
              <a:buNone/>
            </a:pPr>
            <a:r>
              <a:rPr lang="en" sz="1600" b="1" i="0" u="none" strike="noStrike" cap="none">
                <a:solidFill>
                  <a:srgbClr val="BA0C2F"/>
                </a:solidFill>
                <a:latin typeface="Gill Sans"/>
                <a:ea typeface="Gill Sans"/>
                <a:cs typeface="Gill Sans"/>
                <a:sym typeface="Gill Sans"/>
              </a:rPr>
              <a:t>WHY? </a:t>
            </a:r>
            <a:r>
              <a:rPr lang="en" sz="1600" b="0" i="0" u="none" strike="noStrike" cap="none">
                <a:solidFill>
                  <a:schemeClr val="dk1"/>
                </a:solidFill>
                <a:latin typeface="Gill Sans"/>
                <a:ea typeface="Gill Sans"/>
                <a:cs typeface="Gill Sans"/>
                <a:sym typeface="Gill Sans"/>
              </a:rPr>
              <a:t>Without this step, you will not have clear entry points, which are critical to determining which interventions are likely to be successful in achieving outcomes. You may also end up working on interventions that are unlikely to succeed (i.e., brick walls described below).</a:t>
            </a:r>
            <a:endParaRPr sz="16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600"/>
              <a:buFont typeface="Arial"/>
              <a:buNone/>
            </a:pPr>
            <a:endParaRPr sz="16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600"/>
              <a:buFont typeface="Arial"/>
              <a:buNone/>
            </a:pPr>
            <a:r>
              <a:rPr lang="en" sz="1600" b="1" i="0" u="none" strike="noStrike" cap="none">
                <a:solidFill>
                  <a:srgbClr val="BA0C2F"/>
                </a:solidFill>
                <a:latin typeface="Gill Sans"/>
                <a:ea typeface="Gill Sans"/>
                <a:cs typeface="Gill Sans"/>
                <a:sym typeface="Gill Sans"/>
              </a:rPr>
              <a:t>PRO-TIP:</a:t>
            </a:r>
            <a:r>
              <a:rPr lang="en" sz="1600" b="1" i="0" u="none" strike="noStrike" cap="none">
                <a:solidFill>
                  <a:schemeClr val="dk1"/>
                </a:solidFill>
                <a:latin typeface="Gill Sans"/>
                <a:ea typeface="Gill Sans"/>
                <a:cs typeface="Gill Sans"/>
                <a:sym typeface="Gill Sans"/>
              </a:rPr>
              <a:t> </a:t>
            </a:r>
            <a:r>
              <a:rPr lang="en" sz="1600" b="0" i="0" u="none" strike="noStrike" cap="none">
                <a:solidFill>
                  <a:schemeClr val="dk1"/>
                </a:solidFill>
                <a:latin typeface="Gill Sans"/>
                <a:ea typeface="Gill Sans"/>
                <a:cs typeface="Gill Sans"/>
                <a:sym typeface="Gill Sans"/>
              </a:rPr>
              <a:t>If we had to choose which step is most critical to establishing a sensible, context-driven theory of change, it would be this one. Spend as much time here as you need; everything else flows from this step.</a:t>
            </a:r>
            <a:endParaRPr sz="1600" b="1" i="0" u="none" strike="noStrike" cap="none">
              <a:solidFill>
                <a:srgbClr val="BA0C2F"/>
              </a:solidFill>
              <a:latin typeface="Gill Sans"/>
              <a:ea typeface="Gill Sans"/>
              <a:cs typeface="Gill Sans"/>
              <a:sym typeface="Gill Sans"/>
            </a:endParaRPr>
          </a:p>
        </p:txBody>
      </p:sp>
      <p:sp>
        <p:nvSpPr>
          <p:cNvPr id="990" name="Google Shape;990;p83"/>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1000" name="Google Shape;1000;p84"/>
          <p:cNvSpPr txBox="1">
            <a:spLocks noGrp="1"/>
          </p:cNvSpPr>
          <p:nvPr>
            <p:ph type="title"/>
          </p:nvPr>
        </p:nvSpPr>
        <p:spPr>
          <a:xfrm>
            <a:off x="687850" y="351000"/>
            <a:ext cx="83928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a:solidFill>
                  <a:schemeClr val="accent2"/>
                </a:solidFill>
              </a:rPr>
              <a:t>STEP 2:</a:t>
            </a:r>
            <a:r>
              <a:rPr lang="en" sz="1600" b="0"/>
              <a:t> FIND MOMENTUM FOR CHANGE: ENTRY POINTS</a:t>
            </a:r>
            <a:endParaRPr sz="1600" b="0"/>
          </a:p>
          <a:p>
            <a:pPr marL="0" lvl="0" indent="0" algn="l" rtl="0">
              <a:lnSpc>
                <a:spcPct val="107916"/>
              </a:lnSpc>
              <a:spcBef>
                <a:spcPts val="400"/>
              </a:spcBef>
              <a:spcAft>
                <a:spcPts val="400"/>
              </a:spcAft>
              <a:buSzPts val="2700"/>
              <a:buNone/>
            </a:pPr>
            <a:r>
              <a:rPr lang="en" sz="1800">
                <a:solidFill>
                  <a:srgbClr val="2F5496"/>
                </a:solidFill>
              </a:rPr>
              <a:t>IDENTIFY OPEN DOORS, LOCKED DOORS, AND BRICK WALLS</a:t>
            </a:r>
            <a:endParaRPr sz="1800"/>
          </a:p>
        </p:txBody>
      </p:sp>
      <p:sp>
        <p:nvSpPr>
          <p:cNvPr id="1001" name="Google Shape;1001;p84"/>
          <p:cNvSpPr txBox="1">
            <a:spLocks noGrp="1"/>
          </p:cNvSpPr>
          <p:nvPr>
            <p:ph type="body" idx="1"/>
          </p:nvPr>
        </p:nvSpPr>
        <p:spPr>
          <a:xfrm>
            <a:off x="635725" y="1272200"/>
            <a:ext cx="7610700" cy="714300"/>
          </a:xfrm>
          <a:prstGeom prst="rect">
            <a:avLst/>
          </a:prstGeom>
          <a:noFill/>
          <a:ln>
            <a:noFill/>
          </a:ln>
        </p:spPr>
        <p:txBody>
          <a:bodyPr spcFirstLastPara="1" wrap="square" lIns="68575" tIns="34275" rIns="68575" bIns="34275" anchor="t" anchorCtr="0">
            <a:noAutofit/>
          </a:bodyPr>
          <a:lstStyle/>
          <a:p>
            <a:pPr marL="457200" lvl="0" indent="-317500" algn="l" rtl="0">
              <a:lnSpc>
                <a:spcPct val="107916"/>
              </a:lnSpc>
              <a:spcBef>
                <a:spcPts val="0"/>
              </a:spcBef>
              <a:spcAft>
                <a:spcPts val="800"/>
              </a:spcAft>
              <a:buSzPts val="1400"/>
              <a:buChar char="•"/>
            </a:pPr>
            <a:r>
              <a:rPr lang="en" sz="1400" b="1">
                <a:solidFill>
                  <a:srgbClr val="0067B9"/>
                </a:solidFill>
              </a:rPr>
              <a:t>Directions:</a:t>
            </a:r>
            <a:r>
              <a:rPr lang="en" sz="1400">
                <a:solidFill>
                  <a:srgbClr val="0067B9"/>
                </a:solidFill>
              </a:rPr>
              <a:t> </a:t>
            </a:r>
            <a:r>
              <a:rPr lang="en" sz="1400"/>
              <a:t>Based on the discussion in Part A, determine your entry points (open and locked doors) and what is not an entry point (brick walls) as described below. In the subsequent steps, focus on those open and locked doors, and avoid the brick walls. </a:t>
            </a:r>
            <a:endParaRPr sz="1400"/>
          </a:p>
        </p:txBody>
      </p:sp>
      <p:graphicFrame>
        <p:nvGraphicFramePr>
          <p:cNvPr id="1002" name="Google Shape;1002;p84"/>
          <p:cNvGraphicFramePr/>
          <p:nvPr>
            <p:extLst>
              <p:ext uri="{D42A27DB-BD31-4B8C-83A1-F6EECF244321}">
                <p14:modId xmlns:p14="http://schemas.microsoft.com/office/powerpoint/2010/main" val="2986476924"/>
              </p:ext>
            </p:extLst>
          </p:nvPr>
        </p:nvGraphicFramePr>
        <p:xfrm>
          <a:off x="842425" y="2121550"/>
          <a:ext cx="7330625" cy="2936725"/>
        </p:xfrm>
        <a:graphic>
          <a:graphicData uri="http://schemas.openxmlformats.org/drawingml/2006/table">
            <a:tbl>
              <a:tblPr firstRow="1">
                <a:noFill/>
                <a:tableStyleId>{D45B12E3-3BCB-49A4-A453-A1CF172ED457}</a:tableStyleId>
              </a:tblPr>
              <a:tblGrid>
                <a:gridCol w="1051900">
                  <a:extLst>
                    <a:ext uri="{9D8B030D-6E8A-4147-A177-3AD203B41FA5}">
                      <a16:colId xmlns:a16="http://schemas.microsoft.com/office/drawing/2014/main" val="20000"/>
                    </a:ext>
                  </a:extLst>
                </a:gridCol>
                <a:gridCol w="6278725">
                  <a:extLst>
                    <a:ext uri="{9D8B030D-6E8A-4147-A177-3AD203B41FA5}">
                      <a16:colId xmlns:a16="http://schemas.microsoft.com/office/drawing/2014/main" val="20001"/>
                    </a:ext>
                  </a:extLst>
                </a:gridCol>
              </a:tblGrid>
              <a:tr h="267100">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F2F2F2"/>
                          </a:solidFill>
                          <a:latin typeface="Gill Sans"/>
                          <a:ea typeface="Gill Sans"/>
                          <a:cs typeface="Gill Sans"/>
                          <a:sym typeface="Gill Sans"/>
                        </a:rPr>
                        <a:t>Type</a:t>
                      </a:r>
                      <a:endParaRPr sz="1000" b="1" u="none" strike="noStrike" cap="none">
                        <a:solidFill>
                          <a:srgbClr val="F2F2F2"/>
                        </a:solidFill>
                        <a:latin typeface="Gill Sans"/>
                        <a:ea typeface="Gill Sans"/>
                        <a:cs typeface="Gill Sans"/>
                        <a:sym typeface="Gill Sans"/>
                      </a:endParaRPr>
                    </a:p>
                  </a:txBody>
                  <a:tcPr marL="63500" marR="63500" marT="63500" marB="63500">
                    <a:solidFill>
                      <a:srgbClr val="0067B9"/>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F2F2F2"/>
                          </a:solidFill>
                          <a:latin typeface="Gill Sans"/>
                          <a:ea typeface="Gill Sans"/>
                          <a:cs typeface="Gill Sans"/>
                          <a:sym typeface="Gill Sans"/>
                        </a:rPr>
                        <a:t>Definition</a:t>
                      </a:r>
                      <a:endParaRPr sz="1000" b="1" u="none" strike="noStrike" cap="none">
                        <a:solidFill>
                          <a:srgbClr val="F2F2F2"/>
                        </a:solidFill>
                        <a:latin typeface="Gill Sans"/>
                        <a:ea typeface="Gill Sans"/>
                        <a:cs typeface="Gill Sans"/>
                        <a:sym typeface="Gill Sans"/>
                      </a:endParaRPr>
                    </a:p>
                  </a:txBody>
                  <a:tcPr marL="63500" marR="63500" marT="63500" marB="63500">
                    <a:solidFill>
                      <a:srgbClr val="0067B9"/>
                    </a:solidFill>
                  </a:tcPr>
                </a:tc>
                <a:extLst>
                  <a:ext uri="{0D108BD9-81ED-4DB2-BD59-A6C34878D82A}">
                    <a16:rowId xmlns:a16="http://schemas.microsoft.com/office/drawing/2014/main" val="10000"/>
                  </a:ext>
                </a:extLst>
              </a:tr>
              <a:tr h="832075">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latin typeface="Gill Sans"/>
                          <a:ea typeface="Gill Sans"/>
                          <a:cs typeface="Gill Sans"/>
                          <a:sym typeface="Gill Sans"/>
                        </a:rPr>
                        <a:t>Open doors</a:t>
                      </a:r>
                      <a:endParaRPr sz="1000" b="1" u="none" strike="noStrike" cap="none">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000"/>
                        <a:buFont typeface="Arial"/>
                        <a:buNone/>
                      </a:pPr>
                      <a:endParaRPr sz="1000" b="1" u="none" strike="noStrike" cap="none">
                        <a:solidFill>
                          <a:srgbClr val="0067B9"/>
                        </a:solidFill>
                        <a:latin typeface="Gill Sans"/>
                        <a:ea typeface="Gill Sans"/>
                        <a:cs typeface="Gill Sans"/>
                        <a:sym typeface="Gill Sans"/>
                      </a:endParaRPr>
                    </a:p>
                  </a:txBody>
                  <a:tcPr marL="63500" marR="63500" marT="63500" marB="63500">
                    <a:solidFill>
                      <a:srgbClr val="FFFF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Gill Sans"/>
                          <a:ea typeface="Gill Sans"/>
                          <a:cs typeface="Gill Sans"/>
                          <a:sym typeface="Gill Sans"/>
                        </a:rPr>
                        <a:t>Opportunities for change or reform in which a broad constituency already exists that requires only a catalyst to achieve progress. </a:t>
                      </a:r>
                      <a:endParaRPr sz="1000" u="none" strike="noStrike" cap="none">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000"/>
                        <a:buFont typeface="Arial"/>
                        <a:buNone/>
                      </a:pPr>
                      <a:endParaRPr sz="1000" b="1" i="1" u="none" strike="noStrike" cap="none">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000"/>
                        <a:buFont typeface="Arial"/>
                        <a:buNone/>
                      </a:pPr>
                      <a:r>
                        <a:rPr lang="en" sz="1000" b="1" i="1" u="none" strike="noStrike" cap="none">
                          <a:latin typeface="Gill Sans"/>
                          <a:ea typeface="Gill Sans"/>
                          <a:cs typeface="Gill Sans"/>
                          <a:sym typeface="Gill Sans"/>
                        </a:rPr>
                        <a:t>If you have an open door, go for it!</a:t>
                      </a:r>
                      <a:endParaRPr sz="1000" b="1" i="1" u="none" strike="noStrike" cap="none">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solidFill>
                          <a:srgbClr val="0067B9"/>
                        </a:solidFill>
                        <a:latin typeface="Gill Sans"/>
                        <a:ea typeface="Gill Sans"/>
                        <a:cs typeface="Gill Sans"/>
                        <a:sym typeface="Gill Sans"/>
                      </a:endParaRPr>
                    </a:p>
                  </a:txBody>
                  <a:tcPr marL="63500" marR="63500" marT="63500" marB="63500">
                    <a:solidFill>
                      <a:srgbClr val="FFFFFF"/>
                    </a:solidFill>
                  </a:tcPr>
                </a:tc>
                <a:extLst>
                  <a:ext uri="{0D108BD9-81ED-4DB2-BD59-A6C34878D82A}">
                    <a16:rowId xmlns:a16="http://schemas.microsoft.com/office/drawing/2014/main" val="10001"/>
                  </a:ext>
                </a:extLst>
              </a:tr>
              <a:tr h="748825">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latin typeface="Gill Sans"/>
                          <a:ea typeface="Gill Sans"/>
                          <a:cs typeface="Gill Sans"/>
                          <a:sym typeface="Gill Sans"/>
                        </a:rPr>
                        <a:t>Locked doors</a:t>
                      </a:r>
                      <a:endParaRPr sz="1000" b="1" u="none" strike="noStrike" cap="none">
                        <a:latin typeface="Gill Sans"/>
                        <a:ea typeface="Gill Sans"/>
                        <a:cs typeface="Gill Sans"/>
                        <a:sym typeface="Gill Sans"/>
                      </a:endParaRPr>
                    </a:p>
                    <a:p>
                      <a:pPr marL="0" marR="0" lvl="0" indent="0" algn="ctr" rtl="0">
                        <a:lnSpc>
                          <a:spcPct val="100000"/>
                        </a:lnSpc>
                        <a:spcBef>
                          <a:spcPts val="0"/>
                        </a:spcBef>
                        <a:spcAft>
                          <a:spcPts val="0"/>
                        </a:spcAft>
                        <a:buClr>
                          <a:srgbClr val="000000"/>
                        </a:buClr>
                        <a:buSzPts val="1000"/>
                        <a:buFont typeface="Arial"/>
                        <a:buNone/>
                      </a:pPr>
                      <a:endParaRPr sz="1000" u="none" strike="noStrike" cap="none">
                        <a:solidFill>
                          <a:srgbClr val="0067B9"/>
                        </a:solidFill>
                        <a:latin typeface="Gill Sans"/>
                        <a:ea typeface="Gill Sans"/>
                        <a:cs typeface="Gill Sans"/>
                        <a:sym typeface="Gill Sans"/>
                      </a:endParaRPr>
                    </a:p>
                  </a:txBody>
                  <a:tcPr marL="63500" marR="63500" marT="63500" marB="63500">
                    <a:solidFill>
                      <a:srgbClr val="FFFF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a:latin typeface="Gill Sans"/>
                          <a:ea typeface="Gill Sans"/>
                          <a:cs typeface="Gill Sans"/>
                          <a:sym typeface="Gill Sans"/>
                        </a:rPr>
                        <a:t>Opportunities for which change is possible, but will require concerted effort to open them.</a:t>
                      </a:r>
                      <a:endParaRPr sz="1000" u="none" strike="noStrike" cap="none">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000"/>
                        <a:buFont typeface="Arial"/>
                        <a:buNone/>
                      </a:pPr>
                      <a:r>
                        <a:rPr lang="en" sz="1000" b="1" i="1" u="none" strike="noStrike" cap="none">
                          <a:latin typeface="Gill Sans"/>
                          <a:ea typeface="Gill Sans"/>
                          <a:cs typeface="Gill Sans"/>
                          <a:sym typeface="Gill Sans"/>
                        </a:rPr>
                        <a:t>To unlock the door, you need the right key.</a:t>
                      </a:r>
                      <a:endParaRPr sz="1000" b="1" i="1" u="none" strike="noStrike" cap="none">
                        <a:latin typeface="Gill Sans"/>
                        <a:ea typeface="Gill Sans"/>
                        <a:cs typeface="Gill Sans"/>
                        <a:sym typeface="Gill Sans"/>
                      </a:endParaRPr>
                    </a:p>
                  </a:txBody>
                  <a:tcPr marL="63500" marR="63500" marT="63500" marB="63500">
                    <a:solidFill>
                      <a:srgbClr val="FFFFFF"/>
                    </a:solidFill>
                  </a:tcPr>
                </a:tc>
                <a:extLst>
                  <a:ext uri="{0D108BD9-81ED-4DB2-BD59-A6C34878D82A}">
                    <a16:rowId xmlns:a16="http://schemas.microsoft.com/office/drawing/2014/main" val="10002"/>
                  </a:ext>
                </a:extLst>
              </a:tr>
              <a:tr h="1019500">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latin typeface="Gill Sans"/>
                          <a:ea typeface="Gill Sans"/>
                          <a:cs typeface="Gill Sans"/>
                          <a:sym typeface="Gill Sans"/>
                        </a:rPr>
                        <a:t>Brick walls</a:t>
                      </a:r>
                      <a:endParaRPr sz="1000" b="1" u="none" strike="noStrike" cap="none">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000"/>
                        <a:buFont typeface="Arial"/>
                        <a:buNone/>
                      </a:pPr>
                      <a:endParaRPr sz="1000" b="1" u="none" strike="noStrike" cap="none">
                        <a:solidFill>
                          <a:srgbClr val="0067B9"/>
                        </a:solidFill>
                        <a:latin typeface="Gill Sans"/>
                        <a:ea typeface="Gill Sans"/>
                        <a:cs typeface="Gill Sans"/>
                        <a:sym typeface="Gill Sans"/>
                      </a:endParaRPr>
                    </a:p>
                  </a:txBody>
                  <a:tcPr marL="63500" marR="63500" marT="63500" marB="63500">
                    <a:solidFill>
                      <a:srgbClr val="FFFFFF"/>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 sz="1000" u="none" strike="noStrike" cap="none" dirty="0">
                          <a:latin typeface="Gill Sans"/>
                          <a:ea typeface="Gill Sans"/>
                          <a:cs typeface="Gill Sans"/>
                          <a:sym typeface="Gill Sans"/>
                        </a:rPr>
                        <a:t>Certain reforms or changes are likely to face such entrenched resistance that it may be a misallocation of resources, political capital and time to attempt to shift them.</a:t>
                      </a:r>
                      <a:endParaRPr sz="1000" u="none" strike="noStrike" cap="none" dirty="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dirty="0">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000"/>
                        <a:buFont typeface="Arial"/>
                        <a:buNone/>
                      </a:pPr>
                      <a:r>
                        <a:rPr lang="en" sz="1000" b="1" i="1" u="none" strike="noStrike" cap="none" dirty="0">
                          <a:latin typeface="Gill Sans"/>
                          <a:ea typeface="Gill Sans"/>
                          <a:cs typeface="Gill Sans"/>
                          <a:sym typeface="Gill Sans"/>
                        </a:rPr>
                        <a:t>Avoid, stop, turn around.</a:t>
                      </a:r>
                      <a:endParaRPr sz="1000" b="1" i="1" u="none" strike="noStrike" cap="none" dirty="0">
                        <a:latin typeface="Gill Sans"/>
                        <a:ea typeface="Gill Sans"/>
                        <a:cs typeface="Gill Sans"/>
                        <a:sym typeface="Gill Sans"/>
                      </a:endParaRPr>
                    </a:p>
                  </a:txBody>
                  <a:tcPr marL="63500" marR="63500" marT="63500" marB="63500">
                    <a:solidFill>
                      <a:srgbClr val="FFFFFF"/>
                    </a:solidFill>
                  </a:tcPr>
                </a:tc>
                <a:extLst>
                  <a:ext uri="{0D108BD9-81ED-4DB2-BD59-A6C34878D82A}">
                    <a16:rowId xmlns:a16="http://schemas.microsoft.com/office/drawing/2014/main" val="10003"/>
                  </a:ext>
                </a:extLst>
              </a:tr>
            </a:tbl>
          </a:graphicData>
        </a:graphic>
      </p:graphicFrame>
      <p:pic>
        <p:nvPicPr>
          <p:cNvPr id="1003" name="Google Shape;1003;p8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46999" y="2649025"/>
            <a:ext cx="488700" cy="608401"/>
          </a:xfrm>
          <a:prstGeom prst="rect">
            <a:avLst/>
          </a:prstGeom>
          <a:noFill/>
          <a:ln>
            <a:noFill/>
          </a:ln>
        </p:spPr>
      </p:pic>
      <p:pic>
        <p:nvPicPr>
          <p:cNvPr id="1004" name="Google Shape;1004;p8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rot="-1213361">
            <a:off x="973685" y="3597922"/>
            <a:ext cx="635330" cy="333383"/>
          </a:xfrm>
          <a:prstGeom prst="rect">
            <a:avLst/>
          </a:prstGeom>
          <a:noFill/>
          <a:ln>
            <a:noFill/>
          </a:ln>
        </p:spPr>
      </p:pic>
      <p:pic>
        <p:nvPicPr>
          <p:cNvPr id="1005" name="Google Shape;1005;p8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900575" y="4334925"/>
            <a:ext cx="848559" cy="608400"/>
          </a:xfrm>
          <a:prstGeom prst="rect">
            <a:avLst/>
          </a:prstGeom>
          <a:noFill/>
          <a:ln>
            <a:noFill/>
          </a:ln>
        </p:spPr>
      </p:pic>
      <p:sp>
        <p:nvSpPr>
          <p:cNvPr id="999" name="Google Shape;999;p84"/>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15</a:t>
            </a:fld>
            <a:endParaRPr b="0">
              <a:solidFill>
                <a:srgbClr val="7F7F7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1" name="Google Shape;1011;p85"/>
          <p:cNvSpPr txBox="1">
            <a:spLocks noGrp="1"/>
          </p:cNvSpPr>
          <p:nvPr>
            <p:ph type="title"/>
          </p:nvPr>
        </p:nvSpPr>
        <p:spPr>
          <a:xfrm>
            <a:off x="687850" y="351000"/>
            <a:ext cx="83928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a:solidFill>
                  <a:schemeClr val="accent2"/>
                </a:solidFill>
              </a:rPr>
              <a:t>STEP 2:</a:t>
            </a:r>
            <a:r>
              <a:rPr lang="en" sz="1600" b="0"/>
              <a:t> FIND MOMENTUM FOR CHANGE: ENTRY POINTS</a:t>
            </a:r>
            <a:endParaRPr sz="1600" b="0"/>
          </a:p>
          <a:p>
            <a:pPr marL="0" lvl="0" indent="0" algn="l" rtl="0">
              <a:lnSpc>
                <a:spcPct val="107916"/>
              </a:lnSpc>
              <a:spcBef>
                <a:spcPts val="400"/>
              </a:spcBef>
              <a:spcAft>
                <a:spcPts val="400"/>
              </a:spcAft>
              <a:buSzPts val="2700"/>
              <a:buNone/>
            </a:pPr>
            <a:r>
              <a:rPr lang="en" sz="1800">
                <a:solidFill>
                  <a:srgbClr val="2F5496"/>
                </a:solidFill>
              </a:rPr>
              <a:t>IDENTIFY OPEN DOORS</a:t>
            </a:r>
            <a:endParaRPr sz="1800"/>
          </a:p>
        </p:txBody>
      </p:sp>
      <p:pic>
        <p:nvPicPr>
          <p:cNvPr id="1013" name="Google Shape;1013;p8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17899" y="1274900"/>
            <a:ext cx="438556" cy="545975"/>
          </a:xfrm>
          <a:prstGeom prst="rect">
            <a:avLst/>
          </a:prstGeom>
          <a:noFill/>
          <a:ln>
            <a:noFill/>
          </a:ln>
        </p:spPr>
      </p:pic>
      <p:sp>
        <p:nvSpPr>
          <p:cNvPr id="1014" name="Google Shape;1014;p85"/>
          <p:cNvSpPr txBox="1"/>
          <p:nvPr/>
        </p:nvSpPr>
        <p:spPr>
          <a:xfrm>
            <a:off x="1361050" y="1249513"/>
            <a:ext cx="7135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solidFill>
                  <a:schemeClr val="dk1"/>
                </a:solidFill>
                <a:latin typeface="Gill Sans"/>
                <a:ea typeface="Gill Sans"/>
                <a:cs typeface="Gill Sans"/>
                <a:sym typeface="Gill Sans"/>
              </a:rPr>
              <a:t>Opportunities for change or reform in which a broad constituency already exists that requires only a catalyst to achieve progress. </a:t>
            </a:r>
            <a:endParaRPr sz="1000" b="1" i="1">
              <a:solidFill>
                <a:schemeClr val="dk1"/>
              </a:solidFill>
              <a:latin typeface="Gill Sans"/>
              <a:ea typeface="Gill Sans"/>
              <a:cs typeface="Gill Sans"/>
              <a:sym typeface="Gill Sans"/>
            </a:endParaRPr>
          </a:p>
          <a:p>
            <a:pPr marL="0" lvl="0" indent="0" algn="l" rtl="0">
              <a:spcBef>
                <a:spcPts val="0"/>
              </a:spcBef>
              <a:spcAft>
                <a:spcPts val="0"/>
              </a:spcAft>
              <a:buNone/>
            </a:pPr>
            <a:r>
              <a:rPr lang="en" sz="1000" b="1" i="1">
                <a:solidFill>
                  <a:schemeClr val="dk1"/>
                </a:solidFill>
                <a:latin typeface="Gill Sans"/>
                <a:ea typeface="Gill Sans"/>
                <a:cs typeface="Gill Sans"/>
                <a:sym typeface="Gill Sans"/>
              </a:rPr>
              <a:t>If you have an open door, go for it!</a:t>
            </a:r>
            <a:endParaRPr/>
          </a:p>
        </p:txBody>
      </p:sp>
      <p:graphicFrame>
        <p:nvGraphicFramePr>
          <p:cNvPr id="1012" name="Google Shape;1012;p85">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49976127"/>
              </p:ext>
            </p:extLst>
          </p:nvPr>
        </p:nvGraphicFramePr>
        <p:xfrm>
          <a:off x="817900" y="1845025"/>
          <a:ext cx="7678650" cy="3157200"/>
        </p:xfrm>
        <a:graphic>
          <a:graphicData uri="http://schemas.openxmlformats.org/drawingml/2006/table">
            <a:tbl>
              <a:tblPr firstRow="1">
                <a:noFill/>
                <a:tableStyleId>{D45B12E3-3BCB-49A4-A453-A1CF172ED457}</a:tableStyleId>
              </a:tblPr>
              <a:tblGrid>
                <a:gridCol w="7678650">
                  <a:extLst>
                    <a:ext uri="{9D8B030D-6E8A-4147-A177-3AD203B41FA5}">
                      <a16:colId xmlns:a16="http://schemas.microsoft.com/office/drawing/2014/main" val="20000"/>
                    </a:ext>
                  </a:extLst>
                </a:gridCol>
              </a:tblGrid>
              <a:tr h="287000">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F2F2F2"/>
                          </a:solidFill>
                          <a:latin typeface="Gill Sans"/>
                          <a:ea typeface="Gill Sans"/>
                          <a:cs typeface="Gill Sans"/>
                          <a:sym typeface="Gill Sans"/>
                        </a:rPr>
                        <a:t>Your responses: Where do you see open doors</a:t>
                      </a:r>
                      <a:r>
                        <a:rPr lang="en" sz="1000" b="1">
                          <a:solidFill>
                            <a:srgbClr val="F2F2F2"/>
                          </a:solidFill>
                          <a:latin typeface="Gill Sans"/>
                          <a:ea typeface="Gill Sans"/>
                          <a:cs typeface="Gill Sans"/>
                          <a:sym typeface="Gill Sans"/>
                        </a:rPr>
                        <a:t> </a:t>
                      </a:r>
                      <a:r>
                        <a:rPr lang="en" sz="1000" b="1" u="none" strike="noStrike" cap="none">
                          <a:solidFill>
                            <a:srgbClr val="F2F2F2"/>
                          </a:solidFill>
                          <a:latin typeface="Gill Sans"/>
                          <a:ea typeface="Gill Sans"/>
                          <a:cs typeface="Gill Sans"/>
                          <a:sym typeface="Gill Sans"/>
                        </a:rPr>
                        <a:t>in relation to your development challenge?</a:t>
                      </a:r>
                      <a:endParaRPr sz="1000" b="1" u="none" strike="noStrike" cap="none">
                        <a:solidFill>
                          <a:srgbClr val="F2F2F2"/>
                        </a:solidFill>
                        <a:latin typeface="Gill Sans"/>
                        <a:ea typeface="Gill Sans"/>
                        <a:cs typeface="Gill Sans"/>
                        <a:sym typeface="Gill Sans"/>
                      </a:endParaRPr>
                    </a:p>
                  </a:txBody>
                  <a:tcPr marL="63500" marR="63500" marT="63500" marB="63500">
                    <a:solidFill>
                      <a:srgbClr val="0067B9"/>
                    </a:solidFill>
                  </a:tcPr>
                </a:tc>
                <a:extLst>
                  <a:ext uri="{0D108BD9-81ED-4DB2-BD59-A6C34878D82A}">
                    <a16:rowId xmlns:a16="http://schemas.microsoft.com/office/drawing/2014/main" val="10000"/>
                  </a:ext>
                </a:extLst>
              </a:tr>
              <a:tr h="2651700">
                <a:tc>
                  <a:txBody>
                    <a:bodyPr/>
                    <a:lstStyle/>
                    <a:p>
                      <a:pPr marL="0" lvl="0" indent="0" algn="l" rtl="0">
                        <a:spcBef>
                          <a:spcPts val="0"/>
                        </a:spcBef>
                        <a:spcAft>
                          <a:spcPts val="0"/>
                        </a:spcAft>
                        <a:buClr>
                          <a:schemeClr val="dk1"/>
                        </a:buClr>
                        <a:buSzPts val="1000"/>
                        <a:buFont typeface="Arial"/>
                        <a:buNone/>
                      </a:pPr>
                      <a:r>
                        <a:rPr lang="en" sz="1000" i="1" dirty="0">
                          <a:solidFill>
                            <a:schemeClr val="dk1"/>
                          </a:solidFill>
                          <a:latin typeface="Gill Sans"/>
                          <a:ea typeface="Gill Sans"/>
                          <a:cs typeface="Gill Sans"/>
                          <a:sym typeface="Gill Sans"/>
                        </a:rPr>
                        <a:t>Your responses:</a:t>
                      </a: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1"/>
                  </a:ext>
                </a:extLst>
              </a:tr>
            </a:tbl>
          </a:graphicData>
        </a:graphic>
      </p:graphicFrame>
      <p:sp>
        <p:nvSpPr>
          <p:cNvPr id="1010" name="Google Shape;1010;p85"/>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16</a:t>
            </a:fld>
            <a:endParaRPr b="0">
              <a:solidFill>
                <a:srgbClr val="7F7F7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20" name="Google Shape;1020;p86"/>
          <p:cNvSpPr txBox="1">
            <a:spLocks noGrp="1"/>
          </p:cNvSpPr>
          <p:nvPr>
            <p:ph type="title"/>
          </p:nvPr>
        </p:nvSpPr>
        <p:spPr>
          <a:xfrm>
            <a:off x="687850" y="351000"/>
            <a:ext cx="83928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a:solidFill>
                  <a:schemeClr val="accent2"/>
                </a:solidFill>
              </a:rPr>
              <a:t>STEP 2:</a:t>
            </a:r>
            <a:r>
              <a:rPr lang="en" sz="1600" b="0"/>
              <a:t> FIND MOMENTUM FOR CHANGE: ENTRY POINTS</a:t>
            </a:r>
            <a:endParaRPr sz="1600" b="0"/>
          </a:p>
          <a:p>
            <a:pPr marL="0" lvl="0" indent="0" algn="l" rtl="0">
              <a:lnSpc>
                <a:spcPct val="107916"/>
              </a:lnSpc>
              <a:spcBef>
                <a:spcPts val="400"/>
              </a:spcBef>
              <a:spcAft>
                <a:spcPts val="400"/>
              </a:spcAft>
              <a:buSzPts val="2700"/>
              <a:buNone/>
            </a:pPr>
            <a:r>
              <a:rPr lang="en" sz="1800">
                <a:solidFill>
                  <a:srgbClr val="2F5496"/>
                </a:solidFill>
              </a:rPr>
              <a:t>IDENTIFY LOCKED DOORS</a:t>
            </a:r>
            <a:endParaRPr sz="1800"/>
          </a:p>
        </p:txBody>
      </p:sp>
      <p:pic>
        <p:nvPicPr>
          <p:cNvPr id="1023" name="Google Shape;1023;p8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rot="-1213361">
            <a:off x="725885" y="1335922"/>
            <a:ext cx="635330" cy="333383"/>
          </a:xfrm>
          <a:prstGeom prst="rect">
            <a:avLst/>
          </a:prstGeom>
          <a:noFill/>
          <a:ln>
            <a:noFill/>
          </a:ln>
        </p:spPr>
      </p:pic>
      <p:sp>
        <p:nvSpPr>
          <p:cNvPr id="1022" name="Google Shape;1022;p86"/>
          <p:cNvSpPr txBox="1"/>
          <p:nvPr/>
        </p:nvSpPr>
        <p:spPr>
          <a:xfrm>
            <a:off x="1361050" y="1249513"/>
            <a:ext cx="71355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 sz="1000">
                <a:solidFill>
                  <a:schemeClr val="dk1"/>
                </a:solidFill>
                <a:latin typeface="Gill Sans"/>
                <a:ea typeface="Gill Sans"/>
                <a:cs typeface="Gill Sans"/>
                <a:sym typeface="Gill Sans"/>
              </a:rPr>
              <a:t>Opportunities for which change is possible, but will require concerted effort to open them.</a:t>
            </a:r>
            <a:endParaRPr sz="1000">
              <a:solidFill>
                <a:schemeClr val="dk1"/>
              </a:solidFill>
              <a:latin typeface="Gill Sans"/>
              <a:ea typeface="Gill Sans"/>
              <a:cs typeface="Gill Sans"/>
              <a:sym typeface="Gill Sans"/>
            </a:endParaRPr>
          </a:p>
          <a:p>
            <a:pPr marL="0" lvl="0" indent="0" algn="l" rtl="0">
              <a:spcBef>
                <a:spcPts val="0"/>
              </a:spcBef>
              <a:spcAft>
                <a:spcPts val="0"/>
              </a:spcAft>
              <a:buNone/>
            </a:pPr>
            <a:r>
              <a:rPr lang="en" sz="1000" b="1" i="1">
                <a:solidFill>
                  <a:schemeClr val="dk1"/>
                </a:solidFill>
                <a:latin typeface="Gill Sans"/>
                <a:ea typeface="Gill Sans"/>
                <a:cs typeface="Gill Sans"/>
                <a:sym typeface="Gill Sans"/>
              </a:rPr>
              <a:t>To unlock the door, you need the right key.</a:t>
            </a:r>
            <a:endParaRPr sz="1000">
              <a:solidFill>
                <a:schemeClr val="dk1"/>
              </a:solidFill>
              <a:latin typeface="Gill Sans"/>
              <a:ea typeface="Gill Sans"/>
              <a:cs typeface="Gill Sans"/>
              <a:sym typeface="Gill Sans"/>
            </a:endParaRPr>
          </a:p>
        </p:txBody>
      </p:sp>
      <p:graphicFrame>
        <p:nvGraphicFramePr>
          <p:cNvPr id="1021" name="Google Shape;1021;p86"/>
          <p:cNvGraphicFramePr/>
          <p:nvPr>
            <p:extLst>
              <p:ext uri="{D42A27DB-BD31-4B8C-83A1-F6EECF244321}">
                <p14:modId xmlns:p14="http://schemas.microsoft.com/office/powerpoint/2010/main" val="3980962679"/>
              </p:ext>
            </p:extLst>
          </p:nvPr>
        </p:nvGraphicFramePr>
        <p:xfrm>
          <a:off x="817900" y="1845025"/>
          <a:ext cx="7678650" cy="3157200"/>
        </p:xfrm>
        <a:graphic>
          <a:graphicData uri="http://schemas.openxmlformats.org/drawingml/2006/table">
            <a:tbl>
              <a:tblPr firstRow="1">
                <a:noFill/>
                <a:tableStyleId>{D45B12E3-3BCB-49A4-A453-A1CF172ED457}</a:tableStyleId>
              </a:tblPr>
              <a:tblGrid>
                <a:gridCol w="7678650">
                  <a:extLst>
                    <a:ext uri="{9D8B030D-6E8A-4147-A177-3AD203B41FA5}">
                      <a16:colId xmlns:a16="http://schemas.microsoft.com/office/drawing/2014/main" val="20000"/>
                    </a:ext>
                  </a:extLst>
                </a:gridCol>
              </a:tblGrid>
              <a:tr h="287000">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F2F2F2"/>
                          </a:solidFill>
                          <a:latin typeface="Gill Sans"/>
                          <a:ea typeface="Gill Sans"/>
                          <a:cs typeface="Gill Sans"/>
                          <a:sym typeface="Gill Sans"/>
                        </a:rPr>
                        <a:t>Your responses: Where do you see locked doors</a:t>
                      </a:r>
                      <a:r>
                        <a:rPr lang="en" sz="1000" b="1">
                          <a:solidFill>
                            <a:srgbClr val="F2F2F2"/>
                          </a:solidFill>
                          <a:latin typeface="Gill Sans"/>
                          <a:ea typeface="Gill Sans"/>
                          <a:cs typeface="Gill Sans"/>
                          <a:sym typeface="Gill Sans"/>
                        </a:rPr>
                        <a:t> </a:t>
                      </a:r>
                      <a:r>
                        <a:rPr lang="en" sz="1000" b="1" u="none" strike="noStrike" cap="none">
                          <a:solidFill>
                            <a:srgbClr val="F2F2F2"/>
                          </a:solidFill>
                          <a:latin typeface="Gill Sans"/>
                          <a:ea typeface="Gill Sans"/>
                          <a:cs typeface="Gill Sans"/>
                          <a:sym typeface="Gill Sans"/>
                        </a:rPr>
                        <a:t>in relation to your development challenge?</a:t>
                      </a:r>
                      <a:endParaRPr sz="1000" b="1" u="none" strike="noStrike" cap="none">
                        <a:solidFill>
                          <a:srgbClr val="F2F2F2"/>
                        </a:solidFill>
                        <a:latin typeface="Gill Sans"/>
                        <a:ea typeface="Gill Sans"/>
                        <a:cs typeface="Gill Sans"/>
                        <a:sym typeface="Gill Sans"/>
                      </a:endParaRPr>
                    </a:p>
                  </a:txBody>
                  <a:tcPr marL="63500" marR="63500" marT="63500" marB="63500">
                    <a:solidFill>
                      <a:srgbClr val="0067B9"/>
                    </a:solidFill>
                  </a:tcPr>
                </a:tc>
                <a:extLst>
                  <a:ext uri="{0D108BD9-81ED-4DB2-BD59-A6C34878D82A}">
                    <a16:rowId xmlns:a16="http://schemas.microsoft.com/office/drawing/2014/main" val="10000"/>
                  </a:ext>
                </a:extLst>
              </a:tr>
              <a:tr h="2651700">
                <a:tc>
                  <a:txBody>
                    <a:bodyPr/>
                    <a:lstStyle/>
                    <a:p>
                      <a:pPr marL="0" lvl="0" indent="0" algn="l" rtl="0">
                        <a:spcBef>
                          <a:spcPts val="0"/>
                        </a:spcBef>
                        <a:spcAft>
                          <a:spcPts val="0"/>
                        </a:spcAft>
                        <a:buClr>
                          <a:schemeClr val="dk1"/>
                        </a:buClr>
                        <a:buSzPts val="1000"/>
                        <a:buFont typeface="Arial"/>
                        <a:buNone/>
                      </a:pPr>
                      <a:r>
                        <a:rPr lang="en" sz="1000" i="1" dirty="0">
                          <a:solidFill>
                            <a:schemeClr val="dk1"/>
                          </a:solidFill>
                          <a:latin typeface="Gill Sans"/>
                          <a:ea typeface="Gill Sans"/>
                          <a:cs typeface="Gill Sans"/>
                          <a:sym typeface="Gill Sans"/>
                        </a:rPr>
                        <a:t>Your responses:</a:t>
                      </a: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1"/>
                  </a:ext>
                </a:extLst>
              </a:tr>
            </a:tbl>
          </a:graphicData>
        </a:graphic>
      </p:graphicFrame>
      <p:sp>
        <p:nvSpPr>
          <p:cNvPr id="1019" name="Google Shape;1019;p86"/>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17</a:t>
            </a:fld>
            <a:endParaRPr b="0">
              <a:solidFill>
                <a:srgbClr val="7F7F7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9" name="Google Shape;1029;p87"/>
          <p:cNvSpPr txBox="1">
            <a:spLocks noGrp="1"/>
          </p:cNvSpPr>
          <p:nvPr>
            <p:ph type="title"/>
          </p:nvPr>
        </p:nvSpPr>
        <p:spPr>
          <a:xfrm>
            <a:off x="687850" y="351000"/>
            <a:ext cx="83928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a:solidFill>
                  <a:schemeClr val="accent2"/>
                </a:solidFill>
              </a:rPr>
              <a:t>STEP 2:</a:t>
            </a:r>
            <a:r>
              <a:rPr lang="en" sz="1600" b="0"/>
              <a:t> FIND MOMENTUM FOR CHANGE: ENTRY POINTS</a:t>
            </a:r>
            <a:endParaRPr sz="1600" b="0"/>
          </a:p>
          <a:p>
            <a:pPr marL="0" lvl="0" indent="0" algn="l" rtl="0">
              <a:lnSpc>
                <a:spcPct val="107916"/>
              </a:lnSpc>
              <a:spcBef>
                <a:spcPts val="400"/>
              </a:spcBef>
              <a:spcAft>
                <a:spcPts val="400"/>
              </a:spcAft>
              <a:buSzPts val="2700"/>
              <a:buNone/>
            </a:pPr>
            <a:r>
              <a:rPr lang="en" sz="1800">
                <a:solidFill>
                  <a:srgbClr val="2F5496"/>
                </a:solidFill>
              </a:rPr>
              <a:t>IDENTIFY BRICK WALLS</a:t>
            </a:r>
            <a:endParaRPr sz="1800"/>
          </a:p>
        </p:txBody>
      </p:sp>
      <p:pic>
        <p:nvPicPr>
          <p:cNvPr id="1032" name="Google Shape;1032;p8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78050" y="1286825"/>
            <a:ext cx="583000" cy="418000"/>
          </a:xfrm>
          <a:prstGeom prst="rect">
            <a:avLst/>
          </a:prstGeom>
          <a:noFill/>
          <a:ln>
            <a:noFill/>
          </a:ln>
        </p:spPr>
      </p:pic>
      <p:sp>
        <p:nvSpPr>
          <p:cNvPr id="1031" name="Google Shape;1031;p87"/>
          <p:cNvSpPr txBox="1"/>
          <p:nvPr/>
        </p:nvSpPr>
        <p:spPr>
          <a:xfrm>
            <a:off x="1361050" y="1173313"/>
            <a:ext cx="7135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000"/>
              <a:buFont typeface="Arial"/>
              <a:buNone/>
            </a:pPr>
            <a:r>
              <a:rPr lang="en" sz="1000">
                <a:solidFill>
                  <a:schemeClr val="dk1"/>
                </a:solidFill>
                <a:latin typeface="Gill Sans"/>
                <a:ea typeface="Gill Sans"/>
                <a:cs typeface="Gill Sans"/>
                <a:sym typeface="Gill Sans"/>
              </a:rPr>
              <a:t>Certain reforms or changes are likely to face such entrenched resistance that it may be a misallocation of resources, political capital and time to attempt to shift them.</a:t>
            </a:r>
            <a:endParaRPr sz="1000">
              <a:solidFill>
                <a:schemeClr val="dk1"/>
              </a:solidFill>
              <a:latin typeface="Gill Sans"/>
              <a:ea typeface="Gill Sans"/>
              <a:cs typeface="Gill Sans"/>
              <a:sym typeface="Gill Sans"/>
            </a:endParaRPr>
          </a:p>
          <a:p>
            <a:pPr marL="0" lvl="0" indent="0" algn="l" rtl="0">
              <a:spcBef>
                <a:spcPts val="0"/>
              </a:spcBef>
              <a:spcAft>
                <a:spcPts val="0"/>
              </a:spcAft>
              <a:buNone/>
            </a:pPr>
            <a:r>
              <a:rPr lang="en" sz="1000" b="1" i="1">
                <a:solidFill>
                  <a:schemeClr val="dk1"/>
                </a:solidFill>
                <a:latin typeface="Gill Sans"/>
                <a:ea typeface="Gill Sans"/>
                <a:cs typeface="Gill Sans"/>
                <a:sym typeface="Gill Sans"/>
              </a:rPr>
              <a:t>Avoid, stop, turn around.</a:t>
            </a:r>
            <a:endParaRPr sz="1000">
              <a:solidFill>
                <a:schemeClr val="dk1"/>
              </a:solidFill>
              <a:latin typeface="Gill Sans"/>
              <a:ea typeface="Gill Sans"/>
              <a:cs typeface="Gill Sans"/>
              <a:sym typeface="Gill Sans"/>
            </a:endParaRPr>
          </a:p>
        </p:txBody>
      </p:sp>
      <p:graphicFrame>
        <p:nvGraphicFramePr>
          <p:cNvPr id="1030" name="Google Shape;1030;p87"/>
          <p:cNvGraphicFramePr/>
          <p:nvPr>
            <p:extLst>
              <p:ext uri="{D42A27DB-BD31-4B8C-83A1-F6EECF244321}">
                <p14:modId xmlns:p14="http://schemas.microsoft.com/office/powerpoint/2010/main" val="4009570558"/>
              </p:ext>
            </p:extLst>
          </p:nvPr>
        </p:nvGraphicFramePr>
        <p:xfrm>
          <a:off x="817900" y="1845025"/>
          <a:ext cx="7678650" cy="3157200"/>
        </p:xfrm>
        <a:graphic>
          <a:graphicData uri="http://schemas.openxmlformats.org/drawingml/2006/table">
            <a:tbl>
              <a:tblPr firstRow="1">
                <a:noFill/>
                <a:tableStyleId>{D45B12E3-3BCB-49A4-A453-A1CF172ED457}</a:tableStyleId>
              </a:tblPr>
              <a:tblGrid>
                <a:gridCol w="7678650">
                  <a:extLst>
                    <a:ext uri="{9D8B030D-6E8A-4147-A177-3AD203B41FA5}">
                      <a16:colId xmlns:a16="http://schemas.microsoft.com/office/drawing/2014/main" val="20000"/>
                    </a:ext>
                  </a:extLst>
                </a:gridCol>
              </a:tblGrid>
              <a:tr h="287000">
                <a:tc>
                  <a:txBody>
                    <a:bodyPr/>
                    <a:lstStyle/>
                    <a:p>
                      <a:pPr marL="0" marR="0" lvl="0" indent="0" algn="l" rtl="0">
                        <a:lnSpc>
                          <a:spcPct val="100000"/>
                        </a:lnSpc>
                        <a:spcBef>
                          <a:spcPts val="0"/>
                        </a:spcBef>
                        <a:spcAft>
                          <a:spcPts val="0"/>
                        </a:spcAft>
                        <a:buClr>
                          <a:srgbClr val="000000"/>
                        </a:buClr>
                        <a:buSzPts val="1000"/>
                        <a:buFont typeface="Arial"/>
                        <a:buNone/>
                      </a:pPr>
                      <a:r>
                        <a:rPr lang="en" sz="1000" b="1" u="none" strike="noStrike" cap="none">
                          <a:solidFill>
                            <a:srgbClr val="F2F2F2"/>
                          </a:solidFill>
                          <a:latin typeface="Gill Sans"/>
                          <a:ea typeface="Gill Sans"/>
                          <a:cs typeface="Gill Sans"/>
                          <a:sym typeface="Gill Sans"/>
                        </a:rPr>
                        <a:t>Your responses: Where do you see brick walls in relation to your development challenge?</a:t>
                      </a:r>
                      <a:endParaRPr sz="1000" b="1" u="none" strike="noStrike" cap="none">
                        <a:solidFill>
                          <a:srgbClr val="F2F2F2"/>
                        </a:solidFill>
                        <a:latin typeface="Gill Sans"/>
                        <a:ea typeface="Gill Sans"/>
                        <a:cs typeface="Gill Sans"/>
                        <a:sym typeface="Gill Sans"/>
                      </a:endParaRPr>
                    </a:p>
                  </a:txBody>
                  <a:tcPr marL="63500" marR="63500" marT="63500" marB="63500">
                    <a:solidFill>
                      <a:srgbClr val="0067B9"/>
                    </a:solidFill>
                  </a:tcPr>
                </a:tc>
                <a:extLst>
                  <a:ext uri="{0D108BD9-81ED-4DB2-BD59-A6C34878D82A}">
                    <a16:rowId xmlns:a16="http://schemas.microsoft.com/office/drawing/2014/main" val="10000"/>
                  </a:ext>
                </a:extLst>
              </a:tr>
              <a:tr h="2651700">
                <a:tc>
                  <a:txBody>
                    <a:bodyPr/>
                    <a:lstStyle/>
                    <a:p>
                      <a:pPr marL="0" lvl="0" indent="0" algn="l" rtl="0">
                        <a:spcBef>
                          <a:spcPts val="0"/>
                        </a:spcBef>
                        <a:spcAft>
                          <a:spcPts val="0"/>
                        </a:spcAft>
                        <a:buClr>
                          <a:schemeClr val="dk1"/>
                        </a:buClr>
                        <a:buSzPts val="1000"/>
                        <a:buFont typeface="Arial"/>
                        <a:buNone/>
                      </a:pPr>
                      <a:r>
                        <a:rPr lang="en" sz="1000" i="1" dirty="0">
                          <a:solidFill>
                            <a:schemeClr val="dk1"/>
                          </a:solidFill>
                          <a:latin typeface="Gill Sans"/>
                          <a:ea typeface="Gill Sans"/>
                          <a:cs typeface="Gill Sans"/>
                          <a:sym typeface="Gill Sans"/>
                        </a:rPr>
                        <a:t>Your responses:</a:t>
                      </a: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p>
                      <a:pPr marL="0" marR="0" lvl="0" indent="0" algn="l" rtl="0">
                        <a:lnSpc>
                          <a:spcPct val="100000"/>
                        </a:lnSpc>
                        <a:spcBef>
                          <a:spcPts val="0"/>
                        </a:spcBef>
                        <a:spcAft>
                          <a:spcPts val="0"/>
                        </a:spcAft>
                        <a:buNone/>
                      </a:pPr>
                      <a:endParaRPr sz="1000" dirty="0">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1"/>
                  </a:ext>
                </a:extLst>
              </a:tr>
            </a:tbl>
          </a:graphicData>
        </a:graphic>
      </p:graphicFrame>
      <p:sp>
        <p:nvSpPr>
          <p:cNvPr id="1028" name="Google Shape;1028;p87"/>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18</a:t>
            </a:fld>
            <a:endParaRPr b="0">
              <a:solidFill>
                <a:srgbClr val="7F7F7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6"/>
        <p:cNvGrpSpPr/>
        <p:nvPr/>
      </p:nvGrpSpPr>
      <p:grpSpPr>
        <a:xfrm>
          <a:off x="0" y="0"/>
          <a:ext cx="0" cy="0"/>
          <a:chOff x="0" y="0"/>
          <a:chExt cx="0" cy="0"/>
        </a:xfrm>
      </p:grpSpPr>
      <p:sp>
        <p:nvSpPr>
          <p:cNvPr id="1038" name="Google Shape;1038;p88"/>
          <p:cNvSpPr txBox="1">
            <a:spLocks noGrp="1"/>
          </p:cNvSpPr>
          <p:nvPr>
            <p:ph type="title"/>
          </p:nvPr>
        </p:nvSpPr>
        <p:spPr>
          <a:xfrm>
            <a:off x="687850" y="351000"/>
            <a:ext cx="83928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a:solidFill>
                  <a:schemeClr val="accent2"/>
                </a:solidFill>
              </a:rPr>
              <a:t>STEP 2:</a:t>
            </a:r>
            <a:r>
              <a:rPr lang="en" sz="1600" b="0"/>
              <a:t> FIND MOMENTUM FOR CHANGE: ENTRY POINTS</a:t>
            </a:r>
            <a:endParaRPr sz="1600" b="0"/>
          </a:p>
          <a:p>
            <a:pPr marL="0" lvl="0" indent="0" algn="l" rtl="0">
              <a:lnSpc>
                <a:spcPct val="107916"/>
              </a:lnSpc>
              <a:spcBef>
                <a:spcPts val="400"/>
              </a:spcBef>
              <a:spcAft>
                <a:spcPts val="400"/>
              </a:spcAft>
              <a:buSzPts val="2700"/>
              <a:buNone/>
            </a:pPr>
            <a:r>
              <a:rPr lang="en" sz="1800">
                <a:solidFill>
                  <a:srgbClr val="2F5496"/>
                </a:solidFill>
              </a:rPr>
              <a:t>CHECKING IN ON ASSUMPTIONS AND KNOWLEDGE GAPS</a:t>
            </a:r>
            <a:endParaRPr sz="1800">
              <a:solidFill>
                <a:srgbClr val="2F5496"/>
              </a:solidFill>
            </a:endParaRPr>
          </a:p>
        </p:txBody>
      </p:sp>
      <p:sp>
        <p:nvSpPr>
          <p:cNvPr id="1039" name="Google Shape;1039;p88"/>
          <p:cNvSpPr txBox="1"/>
          <p:nvPr/>
        </p:nvSpPr>
        <p:spPr>
          <a:xfrm>
            <a:off x="743225" y="1232700"/>
            <a:ext cx="8037600" cy="6327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en" b="1">
                <a:solidFill>
                  <a:srgbClr val="0067B9"/>
                </a:solidFill>
                <a:latin typeface="Gill Sans"/>
                <a:ea typeface="Gill Sans"/>
                <a:cs typeface="Gill Sans"/>
                <a:sym typeface="Gill Sans"/>
              </a:rPr>
              <a:t>Directions:</a:t>
            </a:r>
            <a:r>
              <a:rPr lang="en">
                <a:solidFill>
                  <a:srgbClr val="0067B9"/>
                </a:solidFill>
                <a:latin typeface="Gill Sans"/>
                <a:ea typeface="Gill Sans"/>
                <a:cs typeface="Gill Sans"/>
                <a:sym typeface="Gill Sans"/>
              </a:rPr>
              <a:t> </a:t>
            </a:r>
            <a:r>
              <a:rPr lang="en">
                <a:solidFill>
                  <a:schemeClr val="dk1"/>
                </a:solidFill>
                <a:latin typeface="Gill Sans"/>
                <a:ea typeface="Gill Sans"/>
                <a:cs typeface="Gill Sans"/>
                <a:sym typeface="Gill Sans"/>
              </a:rPr>
              <a:t>Answer the discussion questions below to help inform your theory of change (assumptions) and any additional information you need to gather before or during implementation.</a:t>
            </a:r>
            <a:endParaRPr/>
          </a:p>
        </p:txBody>
      </p:sp>
      <p:graphicFrame>
        <p:nvGraphicFramePr>
          <p:cNvPr id="1040" name="Google Shape;1040;p88"/>
          <p:cNvGraphicFramePr/>
          <p:nvPr>
            <p:extLst>
              <p:ext uri="{D42A27DB-BD31-4B8C-83A1-F6EECF244321}">
                <p14:modId xmlns:p14="http://schemas.microsoft.com/office/powerpoint/2010/main" val="389560594"/>
              </p:ext>
            </p:extLst>
          </p:nvPr>
        </p:nvGraphicFramePr>
        <p:xfrm>
          <a:off x="810850" y="1837200"/>
          <a:ext cx="7884050" cy="2946400"/>
        </p:xfrm>
        <a:graphic>
          <a:graphicData uri="http://schemas.openxmlformats.org/drawingml/2006/table">
            <a:tbl>
              <a:tblPr firstRow="1">
                <a:noFill/>
                <a:tableStyleId>{268A80D8-C50C-400E-9F0C-78BE7769BC5A}</a:tableStyleId>
              </a:tblPr>
              <a:tblGrid>
                <a:gridCol w="7884050">
                  <a:extLst>
                    <a:ext uri="{9D8B030D-6E8A-4147-A177-3AD203B41FA5}">
                      <a16:colId xmlns:a16="http://schemas.microsoft.com/office/drawing/2014/main" val="20000"/>
                    </a:ext>
                  </a:extLst>
                </a:gridCol>
              </a:tblGrid>
              <a:tr h="0">
                <a:tc>
                  <a:txBody>
                    <a:bodyPr/>
                    <a:lstStyle/>
                    <a:p>
                      <a:pPr marL="0" lvl="0" indent="0" algn="l" rtl="0">
                        <a:spcBef>
                          <a:spcPts val="0"/>
                        </a:spcBef>
                        <a:spcAft>
                          <a:spcPts val="0"/>
                        </a:spcAft>
                        <a:buNone/>
                      </a:pPr>
                      <a:r>
                        <a:rPr lang="en" sz="1000" b="1">
                          <a:solidFill>
                            <a:srgbClr val="FFFFFF"/>
                          </a:solidFill>
                          <a:latin typeface="Gill Sans"/>
                          <a:ea typeface="Gill Sans"/>
                          <a:cs typeface="Gill Sans"/>
                          <a:sym typeface="Gill Sans"/>
                        </a:rPr>
                        <a:t>What assumptions are you making about the context and your entry points?</a:t>
                      </a:r>
                      <a:endParaRPr sz="1000" b="1">
                        <a:solidFill>
                          <a:srgbClr val="FFFFFF"/>
                        </a:solidFill>
                        <a:latin typeface="Gill Sans"/>
                        <a:ea typeface="Gill Sans"/>
                        <a:cs typeface="Gill Sans"/>
                        <a:sym typeface="Gill Sans"/>
                      </a:endParaRPr>
                    </a:p>
                  </a:txBody>
                  <a:tcPr marL="63500" marR="63500" marT="63500" marB="63500">
                    <a:solidFill>
                      <a:srgbClr val="0067B9"/>
                    </a:solidFill>
                  </a:tcPr>
                </a:tc>
                <a:extLst>
                  <a:ext uri="{0D108BD9-81ED-4DB2-BD59-A6C34878D82A}">
                    <a16:rowId xmlns:a16="http://schemas.microsoft.com/office/drawing/2014/main" val="10000"/>
                  </a:ext>
                </a:extLst>
              </a:tr>
              <a:tr h="373600">
                <a:tc>
                  <a:txBody>
                    <a:bodyPr/>
                    <a:lstStyle/>
                    <a:p>
                      <a:pPr marL="0" lvl="0" indent="0" algn="l" rtl="0">
                        <a:spcBef>
                          <a:spcPts val="0"/>
                        </a:spcBef>
                        <a:spcAft>
                          <a:spcPts val="0"/>
                        </a:spcAft>
                        <a:buClr>
                          <a:schemeClr val="dk1"/>
                        </a:buClr>
                        <a:buSzPts val="1000"/>
                        <a:buFont typeface="Arial"/>
                        <a:buNone/>
                      </a:pPr>
                      <a:r>
                        <a:rPr lang="en" sz="1000" i="1">
                          <a:solidFill>
                            <a:schemeClr val="dk1"/>
                          </a:solidFill>
                          <a:latin typeface="Gill Sans"/>
                          <a:ea typeface="Gill Sans"/>
                          <a:cs typeface="Gill Sans"/>
                          <a:sym typeface="Gill Sans"/>
                        </a:rPr>
                        <a:t>Your responses:</a:t>
                      </a: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 sz="1000" b="1">
                          <a:solidFill>
                            <a:srgbClr val="FFFFFF"/>
                          </a:solidFill>
                          <a:latin typeface="Gill Sans"/>
                          <a:ea typeface="Gill Sans"/>
                          <a:cs typeface="Gill Sans"/>
                          <a:sym typeface="Gill Sans"/>
                        </a:rPr>
                        <a:t>What information about the current state do we still need? What are our gaps in knowledge that are essential to fill?</a:t>
                      </a:r>
                      <a:endParaRPr sz="1000" b="1">
                        <a:solidFill>
                          <a:srgbClr val="FFFFFF"/>
                        </a:solidFill>
                        <a:latin typeface="Gill Sans"/>
                        <a:ea typeface="Gill Sans"/>
                        <a:cs typeface="Gill Sans"/>
                        <a:sym typeface="Gill Sans"/>
                      </a:endParaRPr>
                    </a:p>
                  </a:txBody>
                  <a:tcPr marL="63500" marR="63500" marT="63500" marB="63500">
                    <a:solidFill>
                      <a:srgbClr val="0067B9"/>
                    </a:solidFill>
                  </a:tcPr>
                </a:tc>
                <a:extLst>
                  <a:ext uri="{0D108BD9-81ED-4DB2-BD59-A6C34878D82A}">
                    <a16:rowId xmlns:a16="http://schemas.microsoft.com/office/drawing/2014/main" val="10002"/>
                  </a:ext>
                </a:extLst>
              </a:tr>
              <a:tr h="399900">
                <a:tc>
                  <a:txBody>
                    <a:bodyPr/>
                    <a:lstStyle/>
                    <a:p>
                      <a:pPr marL="0" lvl="0" indent="0" algn="l" rtl="0">
                        <a:spcBef>
                          <a:spcPts val="0"/>
                        </a:spcBef>
                        <a:spcAft>
                          <a:spcPts val="0"/>
                        </a:spcAft>
                        <a:buClr>
                          <a:schemeClr val="dk1"/>
                        </a:buClr>
                        <a:buSzPts val="1000"/>
                        <a:buFont typeface="Arial"/>
                        <a:buNone/>
                      </a:pPr>
                      <a:r>
                        <a:rPr lang="en" sz="1000" i="1" dirty="0">
                          <a:solidFill>
                            <a:schemeClr val="dk1"/>
                          </a:solidFill>
                          <a:latin typeface="Gill Sans"/>
                          <a:ea typeface="Gill Sans"/>
                          <a:cs typeface="Gill Sans"/>
                          <a:sym typeface="Gill Sans"/>
                        </a:rPr>
                        <a:t>Your responses:</a:t>
                      </a: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3"/>
                  </a:ext>
                </a:extLst>
              </a:tr>
            </a:tbl>
          </a:graphicData>
        </a:graphic>
      </p:graphicFrame>
      <p:sp>
        <p:nvSpPr>
          <p:cNvPr id="1037" name="Google Shape;1037;p88"/>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19</a:t>
            </a:fld>
            <a:endParaRPr b="0">
              <a:solidFill>
                <a:srgbClr val="7F7F7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3" name="Google Shape;873;p71"/>
          <p:cNvSpPr txBox="1">
            <a:spLocks noGrp="1"/>
          </p:cNvSpPr>
          <p:nvPr>
            <p:ph type="title"/>
          </p:nvPr>
        </p:nvSpPr>
        <p:spPr>
          <a:xfrm>
            <a:off x="693963" y="692265"/>
            <a:ext cx="7886700" cy="484800"/>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0067B9"/>
                </a:solidFill>
              </a:rPr>
              <a:t>INTRODUCTION TO THIS SLIDE  DECK</a:t>
            </a:r>
            <a:endParaRPr dirty="0"/>
          </a:p>
        </p:txBody>
      </p:sp>
      <p:sp>
        <p:nvSpPr>
          <p:cNvPr id="872" name="Google Shape;872;p71"/>
          <p:cNvSpPr txBox="1"/>
          <p:nvPr/>
        </p:nvSpPr>
        <p:spPr>
          <a:xfrm>
            <a:off x="718500" y="1287425"/>
            <a:ext cx="6990300" cy="27102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Clr>
                <a:schemeClr val="dk1"/>
              </a:buClr>
              <a:buSzPts val="1100"/>
              <a:buFont typeface="Arial"/>
              <a:buNone/>
            </a:pPr>
            <a:endParaRPr sz="1000">
              <a:solidFill>
                <a:schemeClr val="dk1"/>
              </a:solidFill>
              <a:latin typeface="Gill Sans"/>
              <a:ea typeface="Gill Sans"/>
              <a:cs typeface="Gill Sans"/>
              <a:sym typeface="Gill Sans"/>
            </a:endParaRPr>
          </a:p>
          <a:p>
            <a:pPr marL="0" lvl="0" indent="0" algn="l" rtl="0">
              <a:lnSpc>
                <a:spcPct val="107916"/>
              </a:lnSpc>
              <a:spcBef>
                <a:spcPts val="800"/>
              </a:spcBef>
              <a:spcAft>
                <a:spcPts val="0"/>
              </a:spcAft>
              <a:buClr>
                <a:schemeClr val="dk1"/>
              </a:buClr>
              <a:buSzPts val="1100"/>
              <a:buFont typeface="Arial"/>
              <a:buNone/>
            </a:pPr>
            <a:r>
              <a:rPr lang="en" sz="1000" b="1">
                <a:solidFill>
                  <a:schemeClr val="accent2"/>
                </a:solidFill>
                <a:latin typeface="Gill Sans"/>
                <a:ea typeface="Gill Sans"/>
                <a:cs typeface="Gill Sans"/>
                <a:sym typeface="Gill Sans"/>
              </a:rPr>
              <a:t>About this resource:</a:t>
            </a:r>
            <a:endParaRPr sz="1200">
              <a:solidFill>
                <a:schemeClr val="dk1"/>
              </a:solidFill>
              <a:latin typeface="Gill Sans"/>
              <a:ea typeface="Gill Sans"/>
              <a:cs typeface="Gill Sans"/>
              <a:sym typeface="Gill Sans"/>
            </a:endParaRPr>
          </a:p>
          <a:p>
            <a:pPr marL="0" lvl="0" indent="0" algn="l" rtl="0">
              <a:lnSpc>
                <a:spcPct val="107916"/>
              </a:lnSpc>
              <a:spcBef>
                <a:spcPts val="800"/>
              </a:spcBef>
              <a:spcAft>
                <a:spcPts val="0"/>
              </a:spcAft>
              <a:buNone/>
            </a:pPr>
            <a:r>
              <a:rPr lang="en" sz="1200">
                <a:solidFill>
                  <a:schemeClr val="dk1"/>
                </a:solidFill>
                <a:latin typeface="Gill Sans"/>
                <a:ea typeface="Gill Sans"/>
                <a:cs typeface="Gill Sans"/>
                <a:sym typeface="Gill Sans"/>
              </a:rPr>
              <a:t>The Theory of Change Workbook was originally created for the USAID/Vietnam theory of change clinics for implementing partners, and has been refined through several rounds of use and feedback from USAID/Vietnam and partners. It can be used by design and start-up teams to develop or strengthen their theories of change with local stakeholders. This slide deck has been created to mirror the workbook and provide a template for teams to use during in-person or online sessions. </a:t>
            </a:r>
            <a:endParaRPr sz="1200">
              <a:solidFill>
                <a:schemeClr val="dk1"/>
              </a:solidFill>
              <a:latin typeface="Gill Sans"/>
              <a:ea typeface="Gill Sans"/>
              <a:cs typeface="Gill Sans"/>
              <a:sym typeface="Gill Sans"/>
            </a:endParaRPr>
          </a:p>
          <a:p>
            <a:pPr marL="0" lvl="0" indent="0" algn="l" rtl="0">
              <a:lnSpc>
                <a:spcPct val="107916"/>
              </a:lnSpc>
              <a:spcBef>
                <a:spcPts val="800"/>
              </a:spcBef>
              <a:spcAft>
                <a:spcPts val="0"/>
              </a:spcAft>
              <a:buNone/>
            </a:pPr>
            <a:r>
              <a:rPr lang="en" sz="1000" b="1">
                <a:solidFill>
                  <a:schemeClr val="accent2"/>
                </a:solidFill>
                <a:latin typeface="Gill Sans"/>
                <a:ea typeface="Gill Sans"/>
                <a:cs typeface="Gill Sans"/>
                <a:sym typeface="Gill Sans"/>
              </a:rPr>
              <a:t>Links to theory of change resources:</a:t>
            </a:r>
            <a:endParaRPr sz="1000" b="1">
              <a:solidFill>
                <a:schemeClr val="accent2"/>
              </a:solidFill>
              <a:latin typeface="Gill Sans"/>
              <a:ea typeface="Gill Sans"/>
              <a:cs typeface="Gill Sans"/>
              <a:sym typeface="Gill Sans"/>
            </a:endParaRPr>
          </a:p>
          <a:p>
            <a:pPr marL="457200" lvl="0" indent="-292100" algn="l" rtl="0">
              <a:lnSpc>
                <a:spcPct val="120000"/>
              </a:lnSpc>
              <a:spcBef>
                <a:spcPts val="900"/>
              </a:spcBef>
              <a:spcAft>
                <a:spcPts val="0"/>
              </a:spcAft>
              <a:buSzPts val="1000"/>
              <a:buFont typeface="Gill Sans"/>
              <a:buChar char="●"/>
            </a:pPr>
            <a:r>
              <a:rPr lang="en" sz="1000" b="1" u="sng">
                <a:solidFill>
                  <a:schemeClr val="hlink"/>
                </a:solidFill>
                <a:latin typeface="Gill Sans"/>
                <a:ea typeface="Gill Sans"/>
                <a:cs typeface="Gill Sans"/>
                <a:sym typeface="Gill Sans"/>
                <a:hlinkClick r:id="rId3"/>
              </a:rPr>
              <a:t>Theory of Change Workbook: A Step-by-Step Process for Developing or Strengthening Theories of Change</a:t>
            </a:r>
            <a:endParaRPr sz="1000">
              <a:solidFill>
                <a:schemeClr val="dk1"/>
              </a:solidFill>
              <a:latin typeface="Gill Sans"/>
              <a:ea typeface="Gill Sans"/>
              <a:cs typeface="Gill Sans"/>
              <a:sym typeface="Gill Sans"/>
            </a:endParaRPr>
          </a:p>
          <a:p>
            <a:pPr marL="457200" lvl="0" indent="-292100" algn="l" rtl="0">
              <a:lnSpc>
                <a:spcPct val="107916"/>
              </a:lnSpc>
              <a:spcBef>
                <a:spcPts val="0"/>
              </a:spcBef>
              <a:spcAft>
                <a:spcPts val="0"/>
              </a:spcAft>
              <a:buSzPts val="1000"/>
              <a:buFont typeface="Gill Sans"/>
              <a:buChar char="●"/>
            </a:pPr>
            <a:r>
              <a:rPr lang="en" sz="1000" b="1" u="sng">
                <a:solidFill>
                  <a:schemeClr val="hlink"/>
                </a:solidFill>
                <a:latin typeface="Gill Sans"/>
                <a:ea typeface="Gill Sans"/>
                <a:cs typeface="Gill Sans"/>
                <a:sym typeface="Gill Sans"/>
                <a:hlinkClick r:id="rId4"/>
              </a:rPr>
              <a:t>Theory of Change samples</a:t>
            </a:r>
            <a:endParaRPr sz="1000" b="1">
              <a:solidFill>
                <a:schemeClr val="dk1"/>
              </a:solidFill>
              <a:latin typeface="Gill Sans"/>
              <a:ea typeface="Gill Sans"/>
              <a:cs typeface="Gill Sans"/>
              <a:sym typeface="Gill Sans"/>
            </a:endParaRPr>
          </a:p>
          <a:p>
            <a:pPr marL="0" lvl="0" indent="0" algn="l" rtl="0">
              <a:lnSpc>
                <a:spcPct val="107916"/>
              </a:lnSpc>
              <a:spcBef>
                <a:spcPts val="800"/>
              </a:spcBef>
              <a:spcAft>
                <a:spcPts val="800"/>
              </a:spcAft>
              <a:buNone/>
            </a:pPr>
            <a:endParaRPr sz="1000">
              <a:solidFill>
                <a:schemeClr val="dk1"/>
              </a:solidFill>
              <a:latin typeface="Gill Sans"/>
              <a:ea typeface="Gill Sans"/>
              <a:cs typeface="Gill Sans"/>
              <a:sym typeface="Gill Sans"/>
            </a:endParaRPr>
          </a:p>
        </p:txBody>
      </p:sp>
      <p:sp>
        <p:nvSpPr>
          <p:cNvPr id="871" name="Google Shape;871;p71"/>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6" name="Google Shape;1046;p89"/>
          <p:cNvSpPr txBox="1">
            <a:spLocks noGrp="1"/>
          </p:cNvSpPr>
          <p:nvPr>
            <p:ph type="title"/>
          </p:nvPr>
        </p:nvSpPr>
        <p:spPr>
          <a:xfrm>
            <a:off x="1536300" y="555663"/>
            <a:ext cx="6750000" cy="836609"/>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sz="2000" dirty="0">
                <a:solidFill>
                  <a:schemeClr val="accent2"/>
                </a:solidFill>
              </a:rPr>
              <a:t>CONNECTION TO MONITORING, EVALUATION &amp; LEARNING DURING IMPLEMENTATION </a:t>
            </a:r>
            <a:r>
              <a:rPr lang="en" sz="800" dirty="0">
                <a:solidFill>
                  <a:schemeClr val="bg1"/>
                </a:solidFill>
              </a:rPr>
              <a:t>2</a:t>
            </a:r>
            <a:endParaRPr sz="800" dirty="0">
              <a:solidFill>
                <a:schemeClr val="bg1"/>
              </a:solidFill>
            </a:endParaRPr>
          </a:p>
        </p:txBody>
      </p:sp>
      <p:cxnSp>
        <p:nvCxnSpPr>
          <p:cNvPr id="1047" name="Google Shape;1047;p89">
            <a:extLst>
              <a:ext uri="{C183D7F6-B498-43B3-948B-1728B52AA6E4}">
                <adec:decorative xmlns:adec="http://schemas.microsoft.com/office/drawing/2017/decorative" val="1"/>
              </a:ext>
            </a:extLst>
          </p:cNvPr>
          <p:cNvCxnSpPr/>
          <p:nvPr/>
        </p:nvCxnSpPr>
        <p:spPr>
          <a:xfrm rot="10800000">
            <a:off x="1591259" y="1361821"/>
            <a:ext cx="633000" cy="0"/>
          </a:xfrm>
          <a:prstGeom prst="straightConnector1">
            <a:avLst/>
          </a:prstGeom>
          <a:noFill/>
          <a:ln w="28575" cap="rnd" cmpd="sng">
            <a:solidFill>
              <a:srgbClr val="A4C2E8"/>
            </a:solidFill>
            <a:prstDash val="solid"/>
            <a:round/>
            <a:headEnd type="none" w="sm" len="sm"/>
            <a:tailEnd type="none" w="sm" len="sm"/>
          </a:ln>
        </p:spPr>
      </p:cxnSp>
      <p:pic>
        <p:nvPicPr>
          <p:cNvPr id="1049" name="Google Shape;1049;p8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84500" y="372925"/>
            <a:ext cx="1074700" cy="1074700"/>
          </a:xfrm>
          <a:prstGeom prst="rect">
            <a:avLst/>
          </a:prstGeom>
          <a:noFill/>
          <a:ln>
            <a:noFill/>
          </a:ln>
        </p:spPr>
      </p:pic>
      <p:sp>
        <p:nvSpPr>
          <p:cNvPr id="1048" name="Google Shape;1048;p89"/>
          <p:cNvSpPr txBox="1"/>
          <p:nvPr/>
        </p:nvSpPr>
        <p:spPr>
          <a:xfrm>
            <a:off x="1339950" y="1429150"/>
            <a:ext cx="7035300" cy="2025600"/>
          </a:xfrm>
          <a:prstGeom prst="rect">
            <a:avLst/>
          </a:prstGeom>
          <a:noFill/>
          <a:ln>
            <a:noFill/>
          </a:ln>
        </p:spPr>
        <p:txBody>
          <a:bodyPr spcFirstLastPara="1" wrap="square" lIns="91425" tIns="91425" rIns="91425" bIns="91425" anchor="t" anchorCtr="0">
            <a:spAutoFit/>
          </a:bodyPr>
          <a:lstStyle/>
          <a:p>
            <a:pPr marL="457200" lvl="0" indent="-330200" algn="l" rtl="0">
              <a:lnSpc>
                <a:spcPct val="107916"/>
              </a:lnSpc>
              <a:spcBef>
                <a:spcPts val="0"/>
              </a:spcBef>
              <a:spcAft>
                <a:spcPts val="0"/>
              </a:spcAft>
              <a:buClr>
                <a:schemeClr val="dk1"/>
              </a:buClr>
              <a:buSzPts val="1600"/>
              <a:buChar char="•"/>
            </a:pPr>
            <a:r>
              <a:rPr lang="en" sz="1600">
                <a:solidFill>
                  <a:schemeClr val="dk1"/>
                </a:solidFill>
                <a:latin typeface="Gill Sans"/>
                <a:ea typeface="Gill Sans"/>
                <a:cs typeface="Gill Sans"/>
                <a:sym typeface="Gill Sans"/>
              </a:rPr>
              <a:t>As mentioned, ToCs are also helpful management tools during implementation. </a:t>
            </a:r>
            <a:endParaRPr sz="1600">
              <a:solidFill>
                <a:schemeClr val="dk1"/>
              </a:solidFill>
              <a:latin typeface="Gill Sans"/>
              <a:ea typeface="Gill Sans"/>
              <a:cs typeface="Gill Sans"/>
              <a:sym typeface="Gill Sans"/>
            </a:endParaRPr>
          </a:p>
          <a:p>
            <a:pPr marL="457200" lvl="0" indent="-330200" algn="l" rtl="0">
              <a:lnSpc>
                <a:spcPct val="107916"/>
              </a:lnSpc>
              <a:spcBef>
                <a:spcPts val="0"/>
              </a:spcBef>
              <a:spcAft>
                <a:spcPts val="0"/>
              </a:spcAft>
              <a:buClr>
                <a:schemeClr val="dk1"/>
              </a:buClr>
              <a:buSzPts val="1600"/>
              <a:buChar char="•"/>
            </a:pPr>
            <a:r>
              <a:rPr lang="en" sz="1600">
                <a:solidFill>
                  <a:schemeClr val="dk1"/>
                </a:solidFill>
                <a:latin typeface="Gill Sans"/>
                <a:ea typeface="Gill Sans"/>
                <a:cs typeface="Gill Sans"/>
                <a:sym typeface="Gill Sans"/>
              </a:rPr>
              <a:t>This step is a learning exercise, and can be revisited throughout implementation to identify any changes in entry points that may require adjustments to the theory of change or implementation approaches. </a:t>
            </a:r>
            <a:endParaRPr sz="1600">
              <a:solidFill>
                <a:schemeClr val="dk1"/>
              </a:solidFill>
              <a:latin typeface="Gill Sans"/>
              <a:ea typeface="Gill Sans"/>
              <a:cs typeface="Gill Sans"/>
              <a:sym typeface="Gill Sans"/>
            </a:endParaRPr>
          </a:p>
          <a:p>
            <a:pPr marL="457200" lvl="0" indent="-330200" algn="l" rtl="0">
              <a:lnSpc>
                <a:spcPct val="107916"/>
              </a:lnSpc>
              <a:spcBef>
                <a:spcPts val="0"/>
              </a:spcBef>
              <a:spcAft>
                <a:spcPts val="0"/>
              </a:spcAft>
              <a:buClr>
                <a:schemeClr val="dk1"/>
              </a:buClr>
              <a:buSzPts val="1600"/>
              <a:buChar char="•"/>
            </a:pPr>
            <a:r>
              <a:rPr lang="en" sz="1600">
                <a:solidFill>
                  <a:schemeClr val="dk1"/>
                </a:solidFill>
                <a:latin typeface="Gill Sans"/>
                <a:ea typeface="Gill Sans"/>
                <a:cs typeface="Gill Sans"/>
                <a:sym typeface="Gill Sans"/>
              </a:rPr>
              <a:t>Return to this, in particular, when there are significant context shifts that have ripple effects on your programming.</a:t>
            </a:r>
            <a:endParaRPr sz="1600">
              <a:solidFill>
                <a:schemeClr val="dk1"/>
              </a:solidFill>
              <a:latin typeface="Gill Sans"/>
              <a:ea typeface="Gill Sans"/>
              <a:cs typeface="Gill Sans"/>
              <a:sym typeface="Gill Sans"/>
            </a:endParaRPr>
          </a:p>
        </p:txBody>
      </p:sp>
      <p:sp>
        <p:nvSpPr>
          <p:cNvPr id="1045" name="Google Shape;1045;p89"/>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sp>
        <p:nvSpPr>
          <p:cNvPr id="1055" name="Google Shape;1055;p90"/>
          <p:cNvSpPr txBox="1">
            <a:spLocks noGrp="1"/>
          </p:cNvSpPr>
          <p:nvPr>
            <p:ph type="title"/>
          </p:nvPr>
        </p:nvSpPr>
        <p:spPr>
          <a:xfrm>
            <a:off x="1340125" y="502675"/>
            <a:ext cx="6750000" cy="992700"/>
          </a:xfrm>
          <a:prstGeom prst="rect">
            <a:avLst/>
          </a:prstGeom>
          <a:noFill/>
          <a:ln>
            <a:noFill/>
          </a:ln>
        </p:spPr>
        <p:txBody>
          <a:bodyPr spcFirstLastPara="1" wrap="square" lIns="68575" tIns="34275" rIns="68575" bIns="34275" anchor="t" anchorCtr="0">
            <a:spAutoFit/>
          </a:bodyPr>
          <a:lstStyle/>
          <a:p>
            <a:pPr marL="0" lvl="0" indent="0" algn="l" rtl="0">
              <a:lnSpc>
                <a:spcPct val="100000"/>
              </a:lnSpc>
              <a:spcBef>
                <a:spcPts val="0"/>
              </a:spcBef>
              <a:spcAft>
                <a:spcPts val="0"/>
              </a:spcAft>
              <a:buSzPts val="1400"/>
              <a:buNone/>
            </a:pPr>
            <a:r>
              <a:rPr lang="en" sz="2000">
                <a:solidFill>
                  <a:schemeClr val="accent2"/>
                </a:solidFill>
              </a:rPr>
              <a:t>STEP 3:</a:t>
            </a:r>
            <a:r>
              <a:rPr lang="en" sz="2000">
                <a:solidFill>
                  <a:schemeClr val="accent1"/>
                </a:solidFill>
              </a:rPr>
              <a:t> </a:t>
            </a:r>
            <a:endParaRPr sz="2000">
              <a:solidFill>
                <a:schemeClr val="accent1"/>
              </a:solidFill>
            </a:endParaRPr>
          </a:p>
          <a:p>
            <a:pPr marL="0" lvl="0" indent="0" algn="l" rtl="0">
              <a:lnSpc>
                <a:spcPct val="100000"/>
              </a:lnSpc>
              <a:spcBef>
                <a:spcPts val="0"/>
              </a:spcBef>
              <a:spcAft>
                <a:spcPts val="0"/>
              </a:spcAft>
              <a:buClr>
                <a:srgbClr val="000000"/>
              </a:buClr>
              <a:buSzPts val="1400"/>
              <a:buFont typeface="Arial"/>
              <a:buNone/>
            </a:pPr>
            <a:r>
              <a:rPr lang="en" sz="2000">
                <a:solidFill>
                  <a:schemeClr val="accent1"/>
                </a:solidFill>
              </a:rPr>
              <a:t>ARTICULATE THE DESIRED FUTURE STATE: </a:t>
            </a:r>
            <a:r>
              <a:rPr lang="en" sz="2000" b="0">
                <a:solidFill>
                  <a:schemeClr val="accent1"/>
                </a:solidFill>
              </a:rPr>
              <a:t>OUTCOMES</a:t>
            </a:r>
            <a:endParaRPr sz="2000" b="0">
              <a:solidFill>
                <a:schemeClr val="accent1"/>
              </a:solidFill>
            </a:endParaRPr>
          </a:p>
        </p:txBody>
      </p:sp>
      <p:pic>
        <p:nvPicPr>
          <p:cNvPr id="1058" name="Google Shape;1058;p9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99125" y="467987"/>
            <a:ext cx="1062075" cy="1062075"/>
          </a:xfrm>
          <a:prstGeom prst="rect">
            <a:avLst/>
          </a:prstGeom>
          <a:noFill/>
          <a:ln>
            <a:noFill/>
          </a:ln>
        </p:spPr>
      </p:pic>
      <p:cxnSp>
        <p:nvCxnSpPr>
          <p:cNvPr id="1057" name="Google Shape;1057;p90">
            <a:extLst>
              <a:ext uri="{C183D7F6-B498-43B3-948B-1728B52AA6E4}">
                <adec:decorative xmlns:adec="http://schemas.microsoft.com/office/drawing/2017/decorative" val="1"/>
              </a:ext>
            </a:extLst>
          </p:cNvPr>
          <p:cNvCxnSpPr/>
          <p:nvPr/>
        </p:nvCxnSpPr>
        <p:spPr>
          <a:xfrm rot="10800000">
            <a:off x="1438859" y="1590421"/>
            <a:ext cx="633000" cy="0"/>
          </a:xfrm>
          <a:prstGeom prst="straightConnector1">
            <a:avLst/>
          </a:prstGeom>
          <a:noFill/>
          <a:ln w="28575" cap="rnd" cmpd="sng">
            <a:solidFill>
              <a:srgbClr val="A4C2E8"/>
            </a:solidFill>
            <a:prstDash val="solid"/>
            <a:round/>
            <a:headEnd type="none" w="sm" len="sm"/>
            <a:tailEnd type="none" w="sm" len="sm"/>
          </a:ln>
        </p:spPr>
      </p:cxnSp>
      <p:sp>
        <p:nvSpPr>
          <p:cNvPr id="1056" name="Google Shape;1056;p90"/>
          <p:cNvSpPr txBox="1"/>
          <p:nvPr/>
        </p:nvSpPr>
        <p:spPr>
          <a:xfrm>
            <a:off x="1340125" y="1742825"/>
            <a:ext cx="7269600" cy="322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b="1">
                <a:solidFill>
                  <a:srgbClr val="BA0C2F"/>
                </a:solidFill>
                <a:latin typeface="Gill Sans"/>
                <a:ea typeface="Gill Sans"/>
                <a:cs typeface="Gill Sans"/>
                <a:sym typeface="Gill Sans"/>
              </a:rPr>
              <a:t>WHY? </a:t>
            </a:r>
            <a:r>
              <a:rPr lang="en" sz="1200">
                <a:solidFill>
                  <a:schemeClr val="dk1"/>
                </a:solidFill>
                <a:latin typeface="Gill Sans"/>
                <a:ea typeface="Gill Sans"/>
                <a:cs typeface="Gill Sans"/>
                <a:sym typeface="Gill Sans"/>
              </a:rPr>
              <a:t>Knowing where you are headed is essential for a strong theory of change. It brings participants together around a shared North Star.</a:t>
            </a:r>
            <a:endParaRPr sz="12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latin typeface="Gill Sans"/>
              <a:ea typeface="Gill Sans"/>
              <a:cs typeface="Gill Sans"/>
              <a:sym typeface="Gill Sans"/>
            </a:endParaRPr>
          </a:p>
          <a:p>
            <a:pPr marL="0" lvl="0" indent="0" algn="l" rtl="0">
              <a:lnSpc>
                <a:spcPct val="107916"/>
              </a:lnSpc>
              <a:spcBef>
                <a:spcPts val="0"/>
              </a:spcBef>
              <a:spcAft>
                <a:spcPts val="0"/>
              </a:spcAft>
              <a:buClr>
                <a:schemeClr val="dk1"/>
              </a:buClr>
              <a:buSzPts val="1100"/>
              <a:buFont typeface="Arial"/>
              <a:buNone/>
            </a:pPr>
            <a:r>
              <a:rPr lang="en" sz="1200" b="1">
                <a:solidFill>
                  <a:srgbClr val="BA0C2F"/>
                </a:solidFill>
                <a:latin typeface="Gill Sans"/>
                <a:ea typeface="Gill Sans"/>
                <a:cs typeface="Gill Sans"/>
                <a:sym typeface="Gill Sans"/>
              </a:rPr>
              <a:t>PRO-TIPS: </a:t>
            </a:r>
            <a:endParaRPr sz="1200" b="1">
              <a:solidFill>
                <a:srgbClr val="BA0C2F"/>
              </a:solidFill>
              <a:latin typeface="Gill Sans"/>
              <a:ea typeface="Gill Sans"/>
              <a:cs typeface="Gill Sans"/>
              <a:sym typeface="Gill Sans"/>
            </a:endParaRPr>
          </a:p>
          <a:p>
            <a:pPr marL="457200" lvl="0" indent="-304800" algn="l" rtl="0">
              <a:lnSpc>
                <a:spcPct val="115000"/>
              </a:lnSpc>
              <a:spcBef>
                <a:spcPts val="80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Focus on outcomes that are possible given the local context and the entry points identified. </a:t>
            </a:r>
            <a:endParaRPr sz="1200">
              <a:solidFill>
                <a:schemeClr val="dk1"/>
              </a:solidFill>
              <a:latin typeface="Gill Sans"/>
              <a:ea typeface="Gill Sans"/>
              <a:cs typeface="Gill Sans"/>
              <a:sym typeface="Gill Sans"/>
            </a:endParaRPr>
          </a:p>
          <a:p>
            <a:pPr marL="457200" lvl="0" indent="-304800" algn="l" rtl="0">
              <a:lnSpc>
                <a:spcPct val="115000"/>
              </a:lnSpc>
              <a:spcBef>
                <a:spcPts val="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Very important: you may need to return to Step 2, Part B after thinking through this step. Now that you have your outcomes, you may need to confirm entry points. There is a back and forth between steps 2 and 3 especially; this is normal.</a:t>
            </a:r>
            <a:endParaRPr sz="1200">
              <a:solidFill>
                <a:schemeClr val="dk1"/>
              </a:solidFill>
              <a:latin typeface="Gill Sans"/>
              <a:ea typeface="Gill Sans"/>
              <a:cs typeface="Gill Sans"/>
              <a:sym typeface="Gill Sans"/>
            </a:endParaRPr>
          </a:p>
          <a:p>
            <a:pPr marL="457200" lvl="0" indent="-304800" algn="l" rtl="0">
              <a:lnSpc>
                <a:spcPct val="115000"/>
              </a:lnSpc>
              <a:spcBef>
                <a:spcPts val="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Make sure you are articulating outcomes (real changes in the status quo), not outputs (see this resource for a detailed discussion on the </a:t>
            </a:r>
            <a:r>
              <a:rPr lang="en" sz="1200" u="sng">
                <a:solidFill>
                  <a:srgbClr val="1155CC"/>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distinction between outputs, outcomes, and impact</a:t>
            </a:r>
            <a:r>
              <a:rPr lang="en" sz="1200">
                <a:solidFill>
                  <a:schemeClr val="dk1"/>
                </a:solidFill>
                <a:latin typeface="Gill Sans"/>
                <a:ea typeface="Gill Sans"/>
                <a:cs typeface="Gill Sans"/>
                <a:sym typeface="Gill Sans"/>
              </a:rPr>
              <a:t>). </a:t>
            </a:r>
            <a:endParaRPr sz="1200">
              <a:solidFill>
                <a:schemeClr val="dk1"/>
              </a:solidFill>
              <a:latin typeface="Gill Sans"/>
              <a:ea typeface="Gill Sans"/>
              <a:cs typeface="Gill Sans"/>
              <a:sym typeface="Gill Sans"/>
            </a:endParaRPr>
          </a:p>
          <a:p>
            <a:pPr marL="457200" lvl="0" indent="-304800" algn="l" rtl="0">
              <a:lnSpc>
                <a:spcPct val="115000"/>
              </a:lnSpc>
              <a:spcBef>
                <a:spcPts val="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In some cases, participants will know they will work on the development challenge for many years to come after the period of performance. If this is the case, you can think about this question in stages - you may have a 10 year vision but a five year program; simply make sure the time matches the resources you have and be clear about expected outcomes for this specific program.</a:t>
            </a:r>
            <a:endParaRPr sz="1800" b="1">
              <a:solidFill>
                <a:srgbClr val="BA0C2F"/>
              </a:solidFill>
              <a:latin typeface="Gill Sans"/>
              <a:ea typeface="Gill Sans"/>
              <a:cs typeface="Gill Sans"/>
              <a:sym typeface="Gill Sans"/>
            </a:endParaRPr>
          </a:p>
        </p:txBody>
      </p:sp>
      <p:sp>
        <p:nvSpPr>
          <p:cNvPr id="1054" name="Google Shape;1054;p90"/>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4" name="Google Shape;1064;p91"/>
          <p:cNvSpPr txBox="1">
            <a:spLocks noGrp="1"/>
          </p:cNvSpPr>
          <p:nvPr>
            <p:ph type="title"/>
          </p:nvPr>
        </p:nvSpPr>
        <p:spPr>
          <a:xfrm>
            <a:off x="687850" y="351000"/>
            <a:ext cx="83928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a:solidFill>
                  <a:schemeClr val="accent2"/>
                </a:solidFill>
              </a:rPr>
              <a:t>STEP 3:</a:t>
            </a:r>
            <a:r>
              <a:rPr lang="en" sz="1600" b="0"/>
              <a:t> ARTICULATE THE DESIRED FUTURE STATE: OUTCOMES</a:t>
            </a:r>
            <a:endParaRPr sz="1600" b="0"/>
          </a:p>
          <a:p>
            <a:pPr marL="0" lvl="0" indent="0" algn="l" rtl="0">
              <a:lnSpc>
                <a:spcPct val="107916"/>
              </a:lnSpc>
              <a:spcBef>
                <a:spcPts val="400"/>
              </a:spcBef>
              <a:spcAft>
                <a:spcPts val="400"/>
              </a:spcAft>
              <a:buSzPts val="2700"/>
              <a:buNone/>
            </a:pPr>
            <a:r>
              <a:rPr lang="en" sz="1800">
                <a:solidFill>
                  <a:srgbClr val="2F5496"/>
                </a:solidFill>
              </a:rPr>
              <a:t>PART A: WHAT TYPE OF IMPACT IS POSSIBLE?</a:t>
            </a:r>
            <a:endParaRPr sz="1800">
              <a:solidFill>
                <a:srgbClr val="2F5496"/>
              </a:solidFill>
            </a:endParaRPr>
          </a:p>
        </p:txBody>
      </p:sp>
      <p:sp>
        <p:nvSpPr>
          <p:cNvPr id="1065" name="Google Shape;1065;p91"/>
          <p:cNvSpPr txBox="1"/>
          <p:nvPr/>
        </p:nvSpPr>
        <p:spPr>
          <a:xfrm>
            <a:off x="743225" y="1232700"/>
            <a:ext cx="8037600" cy="13305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en" b="1">
                <a:solidFill>
                  <a:srgbClr val="0067B9"/>
                </a:solidFill>
                <a:latin typeface="Gill Sans"/>
                <a:ea typeface="Gill Sans"/>
                <a:cs typeface="Gill Sans"/>
                <a:sym typeface="Gill Sans"/>
              </a:rPr>
              <a:t>Directions:</a:t>
            </a:r>
            <a:r>
              <a:rPr lang="en">
                <a:solidFill>
                  <a:srgbClr val="0067B9"/>
                </a:solidFill>
                <a:latin typeface="Gill Sans"/>
                <a:ea typeface="Gill Sans"/>
                <a:cs typeface="Gill Sans"/>
                <a:sym typeface="Gill Sans"/>
              </a:rPr>
              <a:t> </a:t>
            </a:r>
            <a:r>
              <a:rPr lang="en">
                <a:solidFill>
                  <a:schemeClr val="dk1"/>
                </a:solidFill>
                <a:latin typeface="Gill Sans"/>
                <a:ea typeface="Gill Sans"/>
                <a:cs typeface="Gill Sans"/>
                <a:sym typeface="Gill Sans"/>
              </a:rPr>
              <a:t>Review the </a:t>
            </a:r>
            <a:r>
              <a:rPr lang="en" u="sng">
                <a:solidFill>
                  <a:srgbClr val="1155CC"/>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six models for impact</a:t>
            </a:r>
            <a:r>
              <a:rPr lang="en">
                <a:solidFill>
                  <a:schemeClr val="dk1"/>
                </a:solidFill>
                <a:latin typeface="Gill Sans"/>
                <a:ea typeface="Gill Sans"/>
                <a:cs typeface="Gill Sans"/>
                <a:sym typeface="Gill Sans"/>
              </a:rPr>
              <a:t>. Determine what type of impact is possible given your discussions in the previous steps. This will help you determine how you articulate your outcomes. Note that you may have multiple types of impact depending on which aspect of the activity or project you are focused on</a:t>
            </a:r>
            <a:r>
              <a:rPr lang="en" b="1">
                <a:solidFill>
                  <a:schemeClr val="dk1"/>
                </a:solidFill>
                <a:latin typeface="Gill Sans"/>
                <a:ea typeface="Gill Sans"/>
                <a:cs typeface="Gill Sans"/>
                <a:sym typeface="Gill Sans"/>
              </a:rPr>
              <a:t>, </a:t>
            </a:r>
            <a:r>
              <a:rPr lang="en">
                <a:solidFill>
                  <a:schemeClr val="dk1"/>
                </a:solidFill>
                <a:latin typeface="Gill Sans"/>
                <a:ea typeface="Gill Sans"/>
                <a:cs typeface="Gill Sans"/>
                <a:sym typeface="Gill Sans"/>
              </a:rPr>
              <a:t>but try to consider overall impact. And, yes, as we have been asked several times, participants can come up with their own impact model as long as it makes sense</a:t>
            </a:r>
            <a:endParaRPr/>
          </a:p>
        </p:txBody>
      </p:sp>
      <p:graphicFrame>
        <p:nvGraphicFramePr>
          <p:cNvPr id="1066" name="Google Shape;1066;p91"/>
          <p:cNvGraphicFramePr/>
          <p:nvPr>
            <p:extLst>
              <p:ext uri="{D42A27DB-BD31-4B8C-83A1-F6EECF244321}">
                <p14:modId xmlns:p14="http://schemas.microsoft.com/office/powerpoint/2010/main" val="1896839786"/>
              </p:ext>
            </p:extLst>
          </p:nvPr>
        </p:nvGraphicFramePr>
        <p:xfrm>
          <a:off x="810150" y="2647650"/>
          <a:ext cx="7663750" cy="2387600"/>
        </p:xfrm>
        <a:graphic>
          <a:graphicData uri="http://schemas.openxmlformats.org/drawingml/2006/table">
            <a:tbl>
              <a:tblPr firstRow="1">
                <a:noFill/>
                <a:tableStyleId>{268A80D8-C50C-400E-9F0C-78BE7769BC5A}</a:tableStyleId>
              </a:tblPr>
              <a:tblGrid>
                <a:gridCol w="3831875">
                  <a:extLst>
                    <a:ext uri="{9D8B030D-6E8A-4147-A177-3AD203B41FA5}">
                      <a16:colId xmlns:a16="http://schemas.microsoft.com/office/drawing/2014/main" val="20000"/>
                    </a:ext>
                  </a:extLst>
                </a:gridCol>
                <a:gridCol w="3831875">
                  <a:extLst>
                    <a:ext uri="{9D8B030D-6E8A-4147-A177-3AD203B41FA5}">
                      <a16:colId xmlns:a16="http://schemas.microsoft.com/office/drawing/2014/main" val="20001"/>
                    </a:ext>
                  </a:extLst>
                </a:gridCol>
              </a:tblGrid>
              <a:tr h="202525">
                <a:tc>
                  <a:txBody>
                    <a:bodyPr/>
                    <a:lstStyle/>
                    <a:p>
                      <a:pPr marL="0" lvl="0" indent="0" algn="l" rtl="0">
                        <a:spcBef>
                          <a:spcPts val="0"/>
                        </a:spcBef>
                        <a:spcAft>
                          <a:spcPts val="0"/>
                        </a:spcAft>
                        <a:buNone/>
                      </a:pPr>
                      <a:r>
                        <a:rPr lang="en" sz="1000" b="1">
                          <a:solidFill>
                            <a:srgbClr val="F2F2F2"/>
                          </a:solidFill>
                          <a:latin typeface="Gill Sans"/>
                          <a:ea typeface="Gill Sans"/>
                          <a:cs typeface="Gill Sans"/>
                          <a:sym typeface="Gill Sans"/>
                        </a:rPr>
                        <a:t>Type of impact</a:t>
                      </a:r>
                      <a:r>
                        <a:rPr lang="en" sz="1000" i="1">
                          <a:solidFill>
                            <a:srgbClr val="F2F2F2"/>
                          </a:solidFill>
                          <a:latin typeface="Gill Sans"/>
                          <a:ea typeface="Gill Sans"/>
                          <a:cs typeface="Gill Sans"/>
                          <a:sym typeface="Gill Sans"/>
                        </a:rPr>
                        <a:t> (see options </a:t>
                      </a:r>
                      <a:r>
                        <a:rPr lang="en" sz="1000" i="1" u="sng">
                          <a:solidFill>
                            <a:srgbClr val="F2F2F2"/>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here</a:t>
                      </a:r>
                      <a:r>
                        <a:rPr lang="en" sz="1000" i="1">
                          <a:solidFill>
                            <a:srgbClr val="F2F2F2"/>
                          </a:solidFill>
                          <a:latin typeface="Gill Sans"/>
                          <a:ea typeface="Gill Sans"/>
                          <a:cs typeface="Gill Sans"/>
                          <a:sym typeface="Gill Sans"/>
                        </a:rPr>
                        <a:t>)</a:t>
                      </a:r>
                      <a:endParaRPr sz="1000" i="1">
                        <a:solidFill>
                          <a:srgbClr val="F2F2F2"/>
                        </a:solidFill>
                        <a:latin typeface="Gill Sans"/>
                        <a:ea typeface="Gill Sans"/>
                        <a:cs typeface="Gill Sans"/>
                        <a:sym typeface="Gill Sans"/>
                      </a:endParaRPr>
                    </a:p>
                  </a:txBody>
                  <a:tcPr marL="63500" marR="63500" marT="63500" marB="63500">
                    <a:solidFill>
                      <a:srgbClr val="0067B9"/>
                    </a:solidFill>
                  </a:tcPr>
                </a:tc>
                <a:tc>
                  <a:txBody>
                    <a:bodyPr/>
                    <a:lstStyle/>
                    <a:p>
                      <a:pPr marL="0" lvl="0" indent="0" algn="l" rtl="0">
                        <a:spcBef>
                          <a:spcPts val="0"/>
                        </a:spcBef>
                        <a:spcAft>
                          <a:spcPts val="0"/>
                        </a:spcAft>
                        <a:buNone/>
                      </a:pPr>
                      <a:r>
                        <a:rPr lang="en" sz="1000" b="1">
                          <a:solidFill>
                            <a:srgbClr val="F2F2F2"/>
                          </a:solidFill>
                          <a:latin typeface="Gill Sans"/>
                          <a:ea typeface="Gill Sans"/>
                          <a:cs typeface="Gill Sans"/>
                          <a:sym typeface="Gill Sans"/>
                        </a:rPr>
                        <a:t>Rationale</a:t>
                      </a:r>
                      <a:r>
                        <a:rPr lang="en" sz="1000">
                          <a:solidFill>
                            <a:srgbClr val="F2F2F2"/>
                          </a:solidFill>
                          <a:latin typeface="Gill Sans"/>
                          <a:ea typeface="Gill Sans"/>
                          <a:cs typeface="Gill Sans"/>
                          <a:sym typeface="Gill Sans"/>
                        </a:rPr>
                        <a:t> </a:t>
                      </a:r>
                      <a:r>
                        <a:rPr lang="en" sz="1000" i="1">
                          <a:solidFill>
                            <a:srgbClr val="F2F2F2"/>
                          </a:solidFill>
                          <a:latin typeface="Gill Sans"/>
                          <a:ea typeface="Gill Sans"/>
                          <a:cs typeface="Gill Sans"/>
                          <a:sym typeface="Gill Sans"/>
                        </a:rPr>
                        <a:t>(Why did you choose this one?)</a:t>
                      </a:r>
                      <a:endParaRPr sz="1000" i="1">
                        <a:solidFill>
                          <a:srgbClr val="F2F2F2"/>
                        </a:solidFill>
                        <a:latin typeface="Gill Sans"/>
                        <a:ea typeface="Gill Sans"/>
                        <a:cs typeface="Gill Sans"/>
                        <a:sym typeface="Gill Sans"/>
                      </a:endParaRPr>
                    </a:p>
                  </a:txBody>
                  <a:tcPr marL="63500" marR="63500" marT="63500" marB="63500">
                    <a:solidFill>
                      <a:srgbClr val="0067B9"/>
                    </a:solidFill>
                  </a:tcPr>
                </a:tc>
                <a:extLst>
                  <a:ext uri="{0D108BD9-81ED-4DB2-BD59-A6C34878D82A}">
                    <a16:rowId xmlns:a16="http://schemas.microsoft.com/office/drawing/2014/main" val="10000"/>
                  </a:ext>
                </a:extLst>
              </a:tr>
              <a:tr h="1590675">
                <a:tc>
                  <a:txBody>
                    <a:bodyPr/>
                    <a:lstStyle/>
                    <a:p>
                      <a:pPr marL="0" lvl="0" indent="0" algn="l" rtl="0">
                        <a:spcBef>
                          <a:spcPts val="0"/>
                        </a:spcBef>
                        <a:spcAft>
                          <a:spcPts val="0"/>
                        </a:spcAft>
                        <a:buNone/>
                      </a:pPr>
                      <a:r>
                        <a:rPr lang="en" sz="1000" i="1">
                          <a:latin typeface="Gill Sans"/>
                          <a:ea typeface="Gill Sans"/>
                          <a:cs typeface="Gill Sans"/>
                          <a:sym typeface="Gill Sans"/>
                        </a:rPr>
                        <a:t>Your responses:</a:t>
                      </a:r>
                      <a:endParaRPr sz="1000" i="1">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0" lvl="0" indent="0" algn="l" rtl="0">
                        <a:spcBef>
                          <a:spcPts val="0"/>
                        </a:spcBef>
                        <a:spcAft>
                          <a:spcPts val="0"/>
                        </a:spcAft>
                        <a:buNone/>
                      </a:pPr>
                      <a:endParaRPr sz="1000" i="1">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r>
                        <a:rPr lang="en" sz="1000" i="1" dirty="0">
                          <a:latin typeface="Gill Sans"/>
                          <a:ea typeface="Gill Sans"/>
                          <a:cs typeface="Gill Sans"/>
                          <a:sym typeface="Gill Sans"/>
                        </a:rPr>
                        <a:t>Your responses:</a:t>
                      </a:r>
                      <a:endParaRPr sz="1000" i="1" dirty="0">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1"/>
                  </a:ext>
                </a:extLst>
              </a:tr>
            </a:tbl>
          </a:graphicData>
        </a:graphic>
      </p:graphicFrame>
      <p:sp>
        <p:nvSpPr>
          <p:cNvPr id="1063" name="Google Shape;1063;p91"/>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22</a:t>
            </a:fld>
            <a:endParaRPr b="0">
              <a:solidFill>
                <a:srgbClr val="7F7F7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70"/>
        <p:cNvGrpSpPr/>
        <p:nvPr/>
      </p:nvGrpSpPr>
      <p:grpSpPr>
        <a:xfrm>
          <a:off x="0" y="0"/>
          <a:ext cx="0" cy="0"/>
          <a:chOff x="0" y="0"/>
          <a:chExt cx="0" cy="0"/>
        </a:xfrm>
      </p:grpSpPr>
      <p:sp>
        <p:nvSpPr>
          <p:cNvPr id="1072" name="Google Shape;1072;p92"/>
          <p:cNvSpPr txBox="1">
            <a:spLocks noGrp="1"/>
          </p:cNvSpPr>
          <p:nvPr>
            <p:ph type="title"/>
          </p:nvPr>
        </p:nvSpPr>
        <p:spPr>
          <a:xfrm>
            <a:off x="687850" y="351000"/>
            <a:ext cx="85533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a:solidFill>
                  <a:schemeClr val="accent2"/>
                </a:solidFill>
              </a:rPr>
              <a:t>STEP 3:</a:t>
            </a:r>
            <a:r>
              <a:rPr lang="en" sz="1600" b="0"/>
              <a:t> ARTICULATE THE DESIRED FUTURE STATE: OUTCOMES</a:t>
            </a:r>
            <a:endParaRPr sz="1600" b="0"/>
          </a:p>
          <a:p>
            <a:pPr marL="0" lvl="0" indent="0" algn="l" rtl="0">
              <a:lnSpc>
                <a:spcPct val="107916"/>
              </a:lnSpc>
              <a:spcBef>
                <a:spcPts val="400"/>
              </a:spcBef>
              <a:spcAft>
                <a:spcPts val="400"/>
              </a:spcAft>
              <a:buSzPts val="2700"/>
              <a:buNone/>
            </a:pPr>
            <a:r>
              <a:rPr lang="en" sz="1800">
                <a:solidFill>
                  <a:srgbClr val="2F5496"/>
                </a:solidFill>
              </a:rPr>
              <a:t>PART B: DETERMINE REALISTIC OUTCOMES BASED ON ENTRY POINTS</a:t>
            </a:r>
            <a:endParaRPr sz="1800">
              <a:solidFill>
                <a:srgbClr val="2F5496"/>
              </a:solidFill>
            </a:endParaRPr>
          </a:p>
        </p:txBody>
      </p:sp>
      <p:sp>
        <p:nvSpPr>
          <p:cNvPr id="1073" name="Google Shape;1073;p92"/>
          <p:cNvSpPr txBox="1"/>
          <p:nvPr/>
        </p:nvSpPr>
        <p:spPr>
          <a:xfrm>
            <a:off x="743225" y="1308900"/>
            <a:ext cx="8037600" cy="6327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en" b="1">
                <a:solidFill>
                  <a:srgbClr val="0067B9"/>
                </a:solidFill>
                <a:latin typeface="Gill Sans"/>
                <a:ea typeface="Gill Sans"/>
                <a:cs typeface="Gill Sans"/>
                <a:sym typeface="Gill Sans"/>
              </a:rPr>
              <a:t>Directions:</a:t>
            </a:r>
            <a:r>
              <a:rPr lang="en">
                <a:solidFill>
                  <a:srgbClr val="0067B9"/>
                </a:solidFill>
                <a:latin typeface="Gill Sans"/>
                <a:ea typeface="Gill Sans"/>
                <a:cs typeface="Gill Sans"/>
                <a:sym typeface="Gill Sans"/>
              </a:rPr>
              <a:t> </a:t>
            </a:r>
            <a:r>
              <a:rPr lang="en">
                <a:solidFill>
                  <a:schemeClr val="dk1"/>
                </a:solidFill>
                <a:latin typeface="Gill Sans"/>
                <a:ea typeface="Gill Sans"/>
                <a:cs typeface="Gill Sans"/>
                <a:sym typeface="Gill Sans"/>
              </a:rPr>
              <a:t>Identify realistic outcomes based on the entry points you have identified using the discussion questions as a guide. </a:t>
            </a:r>
            <a:endParaRPr/>
          </a:p>
        </p:txBody>
      </p:sp>
      <p:graphicFrame>
        <p:nvGraphicFramePr>
          <p:cNvPr id="1074" name="Google Shape;1074;p92"/>
          <p:cNvGraphicFramePr/>
          <p:nvPr>
            <p:extLst>
              <p:ext uri="{D42A27DB-BD31-4B8C-83A1-F6EECF244321}">
                <p14:modId xmlns:p14="http://schemas.microsoft.com/office/powerpoint/2010/main" val="3665774357"/>
              </p:ext>
            </p:extLst>
          </p:nvPr>
        </p:nvGraphicFramePr>
        <p:xfrm>
          <a:off x="652813" y="2000625"/>
          <a:ext cx="8037600" cy="2676525"/>
        </p:xfrm>
        <a:graphic>
          <a:graphicData uri="http://schemas.openxmlformats.org/drawingml/2006/table">
            <a:tbl>
              <a:tblPr firstRow="1">
                <a:noFill/>
                <a:tableStyleId>{486CBF84-21DF-42B3-9E4C-64E2312EFA6D}</a:tableStyleId>
              </a:tblPr>
              <a:tblGrid>
                <a:gridCol w="944200">
                  <a:extLst>
                    <a:ext uri="{9D8B030D-6E8A-4147-A177-3AD203B41FA5}">
                      <a16:colId xmlns:a16="http://schemas.microsoft.com/office/drawing/2014/main" val="20000"/>
                    </a:ext>
                  </a:extLst>
                </a:gridCol>
                <a:gridCol w="7093400">
                  <a:extLst>
                    <a:ext uri="{9D8B030D-6E8A-4147-A177-3AD203B41FA5}">
                      <a16:colId xmlns:a16="http://schemas.microsoft.com/office/drawing/2014/main" val="20001"/>
                    </a:ext>
                  </a:extLst>
                </a:gridCol>
              </a:tblGrid>
              <a:tr h="333375">
                <a:tc>
                  <a:txBody>
                    <a:bodyPr/>
                    <a:lstStyle/>
                    <a:p>
                      <a:pPr marL="0" lvl="0" indent="0" algn="l" rtl="0">
                        <a:spcBef>
                          <a:spcPts val="0"/>
                        </a:spcBef>
                        <a:spcAft>
                          <a:spcPts val="0"/>
                        </a:spcAft>
                        <a:buNone/>
                      </a:pPr>
                      <a:endParaRPr sz="1000" b="1">
                        <a:solidFill>
                          <a:srgbClr val="F2F2F2"/>
                        </a:solidFill>
                        <a:latin typeface="Gill Sans"/>
                        <a:ea typeface="Gill Sans"/>
                        <a:cs typeface="Gill Sans"/>
                        <a:sym typeface="Gill Sans"/>
                      </a:endParaRPr>
                    </a:p>
                  </a:txBody>
                  <a:tcPr marL="68575" marR="68575" marT="0" marB="0">
                    <a:solidFill>
                      <a:srgbClr val="0067B9"/>
                    </a:solidFill>
                  </a:tcPr>
                </a:tc>
                <a:tc>
                  <a:txBody>
                    <a:bodyPr/>
                    <a:lstStyle/>
                    <a:p>
                      <a:pPr marL="0" lvl="0" indent="0" algn="l" rtl="0">
                        <a:spcBef>
                          <a:spcPts val="0"/>
                        </a:spcBef>
                        <a:spcAft>
                          <a:spcPts val="0"/>
                        </a:spcAft>
                        <a:buNone/>
                      </a:pPr>
                      <a:r>
                        <a:rPr lang="en" sz="1000" b="1">
                          <a:solidFill>
                            <a:srgbClr val="F2F2F2"/>
                          </a:solidFill>
                          <a:latin typeface="Gill Sans"/>
                          <a:ea typeface="Gill Sans"/>
                          <a:cs typeface="Gill Sans"/>
                          <a:sym typeface="Gill Sans"/>
                        </a:rPr>
                        <a:t>Questions to consider based on identified entry points</a:t>
                      </a:r>
                      <a:endParaRPr sz="1000" b="1">
                        <a:solidFill>
                          <a:srgbClr val="F2F2F2"/>
                        </a:solidFill>
                        <a:latin typeface="Gill Sans"/>
                        <a:ea typeface="Gill Sans"/>
                        <a:cs typeface="Gill Sans"/>
                        <a:sym typeface="Gill Sans"/>
                      </a:endParaRPr>
                    </a:p>
                    <a:p>
                      <a:pPr marL="0" lvl="0" indent="0" algn="l" rtl="0">
                        <a:spcBef>
                          <a:spcPts val="0"/>
                        </a:spcBef>
                        <a:spcAft>
                          <a:spcPts val="0"/>
                        </a:spcAft>
                        <a:buNone/>
                      </a:pPr>
                      <a:r>
                        <a:rPr lang="en" sz="1000" i="1">
                          <a:solidFill>
                            <a:srgbClr val="F2F2F2"/>
                          </a:solidFill>
                          <a:latin typeface="Gill Sans"/>
                          <a:ea typeface="Gill Sans"/>
                          <a:cs typeface="Gill Sans"/>
                          <a:sym typeface="Gill Sans"/>
                        </a:rPr>
                        <a:t>(Note: you do not need to answer each question; they are here as a guidepost to generate ideas &amp; discussion.)</a:t>
                      </a:r>
                      <a:endParaRPr sz="1000" i="1">
                        <a:solidFill>
                          <a:srgbClr val="F2F2F2"/>
                        </a:solidFill>
                        <a:latin typeface="Gill Sans"/>
                        <a:ea typeface="Gill Sans"/>
                        <a:cs typeface="Gill Sans"/>
                        <a:sym typeface="Gill Sans"/>
                      </a:endParaRPr>
                    </a:p>
                  </a:txBody>
                  <a:tcPr marL="68575" marR="68575" marT="0" marB="0">
                    <a:solidFill>
                      <a:srgbClr val="0067B9"/>
                    </a:solidFill>
                  </a:tcPr>
                </a:tc>
                <a:extLst>
                  <a:ext uri="{0D108BD9-81ED-4DB2-BD59-A6C34878D82A}">
                    <a16:rowId xmlns:a16="http://schemas.microsoft.com/office/drawing/2014/main" val="10000"/>
                  </a:ext>
                </a:extLst>
              </a:tr>
              <a:tr h="666750">
                <a:tc>
                  <a:txBody>
                    <a:bodyPr/>
                    <a:lstStyle/>
                    <a:p>
                      <a:pPr marL="0" lvl="0" indent="0" algn="l" rtl="0">
                        <a:spcBef>
                          <a:spcPts val="0"/>
                        </a:spcBef>
                        <a:spcAft>
                          <a:spcPts val="0"/>
                        </a:spcAft>
                        <a:buNone/>
                      </a:pPr>
                      <a:r>
                        <a:rPr lang="en" sz="1000" b="1">
                          <a:solidFill>
                            <a:srgbClr val="FFFFFF"/>
                          </a:solidFill>
                          <a:latin typeface="Gill Sans"/>
                          <a:ea typeface="Gill Sans"/>
                          <a:cs typeface="Gill Sans"/>
                          <a:sym typeface="Gill Sans"/>
                        </a:rPr>
                        <a:t>Overall outcomes</a:t>
                      </a:r>
                      <a:endParaRPr sz="1000" b="1">
                        <a:solidFill>
                          <a:srgbClr val="FFFFFF"/>
                        </a:solidFill>
                        <a:latin typeface="Gill Sans"/>
                        <a:ea typeface="Gill Sans"/>
                        <a:cs typeface="Gill Sans"/>
                        <a:sym typeface="Gill Sans"/>
                      </a:endParaRPr>
                    </a:p>
                  </a:txBody>
                  <a:tcPr marL="68575" marR="68575" marT="0" marB="0">
                    <a:solidFill>
                      <a:srgbClr val="0067B9"/>
                    </a:solidFill>
                  </a:tcPr>
                </a:tc>
                <a:tc>
                  <a:txBody>
                    <a:bodyPr/>
                    <a:lstStyle/>
                    <a:p>
                      <a:pPr marL="228600" lvl="0" indent="-177800" algn="l" rtl="0">
                        <a:spcBef>
                          <a:spcPts val="0"/>
                        </a:spcBef>
                        <a:spcAft>
                          <a:spcPts val="0"/>
                        </a:spcAft>
                        <a:buSzPts val="1000"/>
                        <a:buFont typeface="Gill Sans"/>
                        <a:buChar char="●"/>
                      </a:pPr>
                      <a:r>
                        <a:rPr lang="en" sz="1000">
                          <a:latin typeface="Gill Sans"/>
                          <a:ea typeface="Gill Sans"/>
                          <a:cs typeface="Gill Sans"/>
                          <a:sym typeface="Gill Sans"/>
                        </a:rPr>
                        <a:t>What are the target outcomes around which you can define possible success based on the entry points identified? Are the target outcomes valued by local actors? Which ones?</a:t>
                      </a:r>
                      <a:endParaRPr sz="1000">
                        <a:latin typeface="Gill Sans"/>
                        <a:ea typeface="Gill Sans"/>
                        <a:cs typeface="Gill Sans"/>
                        <a:sym typeface="Gill Sans"/>
                      </a:endParaRPr>
                    </a:p>
                    <a:p>
                      <a:pPr marL="228600" lvl="0" indent="-177800" algn="l" rtl="0">
                        <a:spcBef>
                          <a:spcPts val="0"/>
                        </a:spcBef>
                        <a:spcAft>
                          <a:spcPts val="0"/>
                        </a:spcAft>
                        <a:buSzPts val="1000"/>
                        <a:buFont typeface="Gill Sans"/>
                        <a:buChar char="●"/>
                      </a:pPr>
                      <a:r>
                        <a:rPr lang="en" sz="1000">
                          <a:latin typeface="Gill Sans"/>
                          <a:ea typeface="Gill Sans"/>
                          <a:cs typeface="Gill Sans"/>
                          <a:sym typeface="Gill Sans"/>
                        </a:rPr>
                        <a:t>What other positive outcomes can the future system produce? What negative outcomes can the future system stop producing?</a:t>
                      </a:r>
                      <a:endParaRPr sz="1000">
                        <a:latin typeface="Gill Sans"/>
                        <a:ea typeface="Gill Sans"/>
                        <a:cs typeface="Gill Sans"/>
                        <a:sym typeface="Gill Sans"/>
                      </a:endParaRPr>
                    </a:p>
                    <a:p>
                      <a:pPr marL="228600" lvl="0" indent="-177800" algn="l" rtl="0">
                        <a:spcBef>
                          <a:spcPts val="0"/>
                        </a:spcBef>
                        <a:spcAft>
                          <a:spcPts val="0"/>
                        </a:spcAft>
                        <a:buSzPts val="1000"/>
                        <a:buFont typeface="Gill Sans"/>
                        <a:buChar char="●"/>
                      </a:pPr>
                      <a:r>
                        <a:rPr lang="en" sz="1000">
                          <a:latin typeface="Gill Sans"/>
                          <a:ea typeface="Gill Sans"/>
                          <a:cs typeface="Gill Sans"/>
                          <a:sym typeface="Gill Sans"/>
                        </a:rPr>
                        <a:t>What unintended outcomes may emerge from the future system?</a:t>
                      </a:r>
                      <a:endParaRPr sz="1000">
                        <a:latin typeface="Gill Sans"/>
                        <a:ea typeface="Gill Sans"/>
                        <a:cs typeface="Gill Sans"/>
                        <a:sym typeface="Gill Sans"/>
                      </a:endParaRPr>
                    </a:p>
                  </a:txBody>
                  <a:tcPr marL="68575" marR="68575" marT="0" marB="0"/>
                </a:tc>
                <a:extLst>
                  <a:ext uri="{0D108BD9-81ED-4DB2-BD59-A6C34878D82A}">
                    <a16:rowId xmlns:a16="http://schemas.microsoft.com/office/drawing/2014/main" val="10001"/>
                  </a:ext>
                </a:extLst>
              </a:tr>
              <a:tr h="781050">
                <a:tc gridSpan="2">
                  <a:txBody>
                    <a:bodyPr/>
                    <a:lstStyle/>
                    <a:p>
                      <a:pPr marL="0" lvl="0" indent="0" algn="l" rtl="0">
                        <a:spcBef>
                          <a:spcPts val="0"/>
                        </a:spcBef>
                        <a:spcAft>
                          <a:spcPts val="0"/>
                        </a:spcAft>
                        <a:buNone/>
                      </a:pPr>
                      <a:r>
                        <a:rPr lang="en" sz="1000" i="1" dirty="0">
                          <a:latin typeface="Gill Sans"/>
                          <a:ea typeface="Gill Sans"/>
                          <a:cs typeface="Gill Sans"/>
                          <a:sym typeface="Gill Sans"/>
                        </a:rPr>
                        <a:t>Your responses:</a:t>
                      </a:r>
                      <a:endParaRPr sz="1000" dirty="0">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txBody>
                  <a:tcPr marL="68575" marR="68575" marT="0" marB="0"/>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071" name="Google Shape;1071;p92"/>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23</a:t>
            </a:fld>
            <a:endParaRPr b="0">
              <a:solidFill>
                <a:srgbClr val="7F7F7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80" name="Google Shape;1080;p93"/>
          <p:cNvSpPr txBox="1">
            <a:spLocks noGrp="1"/>
          </p:cNvSpPr>
          <p:nvPr>
            <p:ph type="title"/>
          </p:nvPr>
        </p:nvSpPr>
        <p:spPr>
          <a:xfrm>
            <a:off x="687850" y="351000"/>
            <a:ext cx="85533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dirty="0">
                <a:solidFill>
                  <a:schemeClr val="accent2"/>
                </a:solidFill>
              </a:rPr>
              <a:t>STEP 3:</a:t>
            </a:r>
            <a:r>
              <a:rPr lang="en" sz="1600" b="0" dirty="0"/>
              <a:t> ARTICULATE THE DESIRED FUTURE STATE: OUTCOMES </a:t>
            </a:r>
            <a:r>
              <a:rPr lang="en" sz="800" b="0" dirty="0">
                <a:solidFill>
                  <a:schemeClr val="bg1"/>
                </a:solidFill>
              </a:rPr>
              <a:t>1</a:t>
            </a:r>
            <a:endParaRPr sz="800" b="0" dirty="0">
              <a:solidFill>
                <a:schemeClr val="bg1"/>
              </a:solidFill>
            </a:endParaRPr>
          </a:p>
          <a:p>
            <a:pPr marL="0" lvl="0" indent="0" algn="l" rtl="0">
              <a:lnSpc>
                <a:spcPct val="107916"/>
              </a:lnSpc>
              <a:spcBef>
                <a:spcPts val="400"/>
              </a:spcBef>
              <a:spcAft>
                <a:spcPts val="400"/>
              </a:spcAft>
              <a:buSzPts val="2700"/>
              <a:buNone/>
            </a:pPr>
            <a:r>
              <a:rPr lang="en" sz="1800" dirty="0">
                <a:solidFill>
                  <a:srgbClr val="2F5496"/>
                </a:solidFill>
              </a:rPr>
              <a:t>PART B: DETERMINE REALISTIC OUTCOMES BASED ON ENTRY POINTS</a:t>
            </a:r>
            <a:endParaRPr sz="1800" dirty="0">
              <a:solidFill>
                <a:srgbClr val="2F5496"/>
              </a:solidFill>
            </a:endParaRPr>
          </a:p>
        </p:txBody>
      </p:sp>
      <p:graphicFrame>
        <p:nvGraphicFramePr>
          <p:cNvPr id="1081" name="Google Shape;1081;p93"/>
          <p:cNvGraphicFramePr/>
          <p:nvPr>
            <p:extLst>
              <p:ext uri="{D42A27DB-BD31-4B8C-83A1-F6EECF244321}">
                <p14:modId xmlns:p14="http://schemas.microsoft.com/office/powerpoint/2010/main" val="3711367197"/>
              </p:ext>
            </p:extLst>
          </p:nvPr>
        </p:nvGraphicFramePr>
        <p:xfrm>
          <a:off x="751113" y="1291500"/>
          <a:ext cx="7941850" cy="3781425"/>
        </p:xfrm>
        <a:graphic>
          <a:graphicData uri="http://schemas.openxmlformats.org/drawingml/2006/table">
            <a:tbl>
              <a:tblPr firstRow="1">
                <a:noFill/>
                <a:tableStyleId>{486CBF84-21DF-42B3-9E4C-64E2312EFA6D}</a:tableStyleId>
              </a:tblPr>
              <a:tblGrid>
                <a:gridCol w="950725">
                  <a:extLst>
                    <a:ext uri="{9D8B030D-6E8A-4147-A177-3AD203B41FA5}">
                      <a16:colId xmlns:a16="http://schemas.microsoft.com/office/drawing/2014/main" val="20000"/>
                    </a:ext>
                  </a:extLst>
                </a:gridCol>
                <a:gridCol w="6991125">
                  <a:extLst>
                    <a:ext uri="{9D8B030D-6E8A-4147-A177-3AD203B41FA5}">
                      <a16:colId xmlns:a16="http://schemas.microsoft.com/office/drawing/2014/main" val="20001"/>
                    </a:ext>
                  </a:extLst>
                </a:gridCol>
              </a:tblGrid>
              <a:tr h="1419225">
                <a:tc>
                  <a:txBody>
                    <a:bodyPr/>
                    <a:lstStyle/>
                    <a:p>
                      <a:pPr marL="0" lvl="0" indent="0" algn="l" rtl="0">
                        <a:spcBef>
                          <a:spcPts val="0"/>
                        </a:spcBef>
                        <a:spcAft>
                          <a:spcPts val="0"/>
                        </a:spcAft>
                        <a:buNone/>
                      </a:pPr>
                      <a:r>
                        <a:rPr lang="en" sz="1000" b="1" dirty="0">
                          <a:solidFill>
                            <a:srgbClr val="FFFFFF"/>
                          </a:solidFill>
                          <a:latin typeface="Gill Sans"/>
                          <a:ea typeface="Gill Sans"/>
                          <a:cs typeface="Gill Sans"/>
                          <a:sym typeface="Gill Sans"/>
                        </a:rPr>
                        <a:t>System level change</a:t>
                      </a:r>
                      <a:endParaRPr sz="1000" dirty="0">
                        <a:solidFill>
                          <a:srgbClr val="FFFFFF"/>
                        </a:solidFill>
                        <a:latin typeface="Gill Sans"/>
                        <a:ea typeface="Gill Sans"/>
                        <a:cs typeface="Gill Sans"/>
                        <a:sym typeface="Gill Sans"/>
                      </a:endParaRPr>
                    </a:p>
                  </a:txBody>
                  <a:tcPr marL="68575" marR="68575" marT="0" marB="0">
                    <a:solidFill>
                      <a:srgbClr val="0067B9"/>
                    </a:solidFill>
                  </a:tcPr>
                </a:tc>
                <a:tc>
                  <a:txBody>
                    <a:bodyPr/>
                    <a:lstStyle/>
                    <a:p>
                      <a:pPr marL="0" lvl="0" indent="0" algn="l" rtl="0">
                        <a:spcBef>
                          <a:spcPts val="0"/>
                        </a:spcBef>
                        <a:spcAft>
                          <a:spcPts val="0"/>
                        </a:spcAft>
                        <a:buNone/>
                      </a:pPr>
                      <a:r>
                        <a:rPr lang="en" sz="1000">
                          <a:latin typeface="Gill Sans"/>
                          <a:ea typeface="Gill Sans"/>
                          <a:cs typeface="Gill Sans"/>
                          <a:sym typeface="Gill Sans"/>
                        </a:rPr>
                        <a:t>To enable the local system to function well, and based on the entry points identified:</a:t>
                      </a:r>
                      <a:endParaRPr sz="1000">
                        <a:latin typeface="Gill Sans"/>
                        <a:ea typeface="Gill Sans"/>
                        <a:cs typeface="Gill Sans"/>
                        <a:sym typeface="Gill Sans"/>
                      </a:endParaRPr>
                    </a:p>
                    <a:p>
                      <a:pPr marL="228600" lvl="0" indent="-177800" algn="l" rtl="0">
                        <a:spcBef>
                          <a:spcPts val="0"/>
                        </a:spcBef>
                        <a:spcAft>
                          <a:spcPts val="0"/>
                        </a:spcAft>
                        <a:buSzPts val="1000"/>
                        <a:buFont typeface="Gill Sans"/>
                        <a:buChar char="●"/>
                      </a:pPr>
                      <a:r>
                        <a:rPr lang="en" sz="1000">
                          <a:latin typeface="Gill Sans"/>
                          <a:ea typeface="Gill Sans"/>
                          <a:cs typeface="Gill Sans"/>
                          <a:sym typeface="Gill Sans"/>
                        </a:rPr>
                        <a:t>What</a:t>
                      </a:r>
                      <a:r>
                        <a:rPr lang="en" sz="1000" b="1">
                          <a:latin typeface="Gill Sans"/>
                          <a:ea typeface="Gill Sans"/>
                          <a:cs typeface="Gill Sans"/>
                          <a:sym typeface="Gill Sans"/>
                        </a:rPr>
                        <a:t> rules</a:t>
                      </a:r>
                      <a:r>
                        <a:rPr lang="en" sz="1000">
                          <a:latin typeface="Gill Sans"/>
                          <a:ea typeface="Gill Sans"/>
                          <a:cs typeface="Gill Sans"/>
                          <a:sym typeface="Gill Sans"/>
                        </a:rPr>
                        <a:t> (informal and formal) can realistically be changed?</a:t>
                      </a:r>
                      <a:endParaRPr sz="1000">
                        <a:latin typeface="Gill Sans"/>
                        <a:ea typeface="Gill Sans"/>
                        <a:cs typeface="Gill Sans"/>
                        <a:sym typeface="Gill Sans"/>
                      </a:endParaRPr>
                    </a:p>
                    <a:p>
                      <a:pPr marL="228600" lvl="0" indent="-177800" algn="l" rtl="0">
                        <a:spcBef>
                          <a:spcPts val="0"/>
                        </a:spcBef>
                        <a:spcAft>
                          <a:spcPts val="0"/>
                        </a:spcAft>
                        <a:buSzPts val="1000"/>
                        <a:buFont typeface="Gill Sans"/>
                        <a:buChar char="●"/>
                      </a:pPr>
                      <a:r>
                        <a:rPr lang="en" sz="1000">
                          <a:latin typeface="Gill Sans"/>
                          <a:ea typeface="Gill Sans"/>
                          <a:cs typeface="Gill Sans"/>
                          <a:sym typeface="Gill Sans"/>
                        </a:rPr>
                        <a:t>What </a:t>
                      </a:r>
                      <a:r>
                        <a:rPr lang="en" sz="1000" b="1">
                          <a:latin typeface="Gill Sans"/>
                          <a:ea typeface="Gill Sans"/>
                          <a:cs typeface="Gill Sans"/>
                          <a:sym typeface="Gill Sans"/>
                        </a:rPr>
                        <a:t>incentives </a:t>
                      </a:r>
                      <a:r>
                        <a:rPr lang="en" sz="1000">
                          <a:latin typeface="Gill Sans"/>
                          <a:ea typeface="Gill Sans"/>
                          <a:cs typeface="Gill Sans"/>
                          <a:sym typeface="Gill Sans"/>
                        </a:rPr>
                        <a:t>can realistically be changed?</a:t>
                      </a:r>
                      <a:endParaRPr sz="1000">
                        <a:latin typeface="Gill Sans"/>
                        <a:ea typeface="Gill Sans"/>
                        <a:cs typeface="Gill Sans"/>
                        <a:sym typeface="Gill Sans"/>
                      </a:endParaRPr>
                    </a:p>
                    <a:p>
                      <a:pPr marL="228600" lvl="0" indent="-177800" algn="l" rtl="0">
                        <a:spcBef>
                          <a:spcPts val="0"/>
                        </a:spcBef>
                        <a:spcAft>
                          <a:spcPts val="0"/>
                        </a:spcAft>
                        <a:buSzPts val="1000"/>
                        <a:buFont typeface="Gill Sans"/>
                        <a:buChar char="●"/>
                      </a:pPr>
                      <a:r>
                        <a:rPr lang="en" sz="1000">
                          <a:latin typeface="Gill Sans"/>
                          <a:ea typeface="Gill Sans"/>
                          <a:cs typeface="Gill Sans"/>
                          <a:sym typeface="Gill Sans"/>
                        </a:rPr>
                        <a:t>What changes in </a:t>
                      </a:r>
                      <a:r>
                        <a:rPr lang="en" sz="1000" b="1">
                          <a:latin typeface="Gill Sans"/>
                          <a:ea typeface="Gill Sans"/>
                          <a:cs typeface="Gill Sans"/>
                          <a:sym typeface="Gill Sans"/>
                        </a:rPr>
                        <a:t>relationships</a:t>
                      </a:r>
                      <a:r>
                        <a:rPr lang="en" sz="1000">
                          <a:latin typeface="Gill Sans"/>
                          <a:ea typeface="Gill Sans"/>
                          <a:cs typeface="Gill Sans"/>
                          <a:sym typeface="Gill Sans"/>
                        </a:rPr>
                        <a:t> between actors can be realistically achieved?</a:t>
                      </a:r>
                      <a:endParaRPr sz="1000">
                        <a:latin typeface="Gill Sans"/>
                        <a:ea typeface="Gill Sans"/>
                        <a:cs typeface="Gill Sans"/>
                        <a:sym typeface="Gill Sans"/>
                      </a:endParaRPr>
                    </a:p>
                    <a:p>
                      <a:pPr marL="228600" lvl="0" indent="-177800" algn="l" rtl="0">
                        <a:spcBef>
                          <a:spcPts val="0"/>
                        </a:spcBef>
                        <a:spcAft>
                          <a:spcPts val="0"/>
                        </a:spcAft>
                        <a:buSzPts val="1000"/>
                        <a:buFont typeface="Gill Sans"/>
                        <a:buChar char="●"/>
                      </a:pPr>
                      <a:r>
                        <a:rPr lang="en" sz="1000">
                          <a:latin typeface="Gill Sans"/>
                          <a:ea typeface="Gill Sans"/>
                          <a:cs typeface="Gill Sans"/>
                          <a:sym typeface="Gill Sans"/>
                        </a:rPr>
                        <a:t>What changes in</a:t>
                      </a:r>
                      <a:r>
                        <a:rPr lang="en" sz="1000" b="1">
                          <a:latin typeface="Gill Sans"/>
                          <a:ea typeface="Gill Sans"/>
                          <a:cs typeface="Gill Sans"/>
                          <a:sym typeface="Gill Sans"/>
                        </a:rPr>
                        <a:t> power dynamics and gender relations</a:t>
                      </a:r>
                      <a:r>
                        <a:rPr lang="en" sz="1000">
                          <a:latin typeface="Gill Sans"/>
                          <a:ea typeface="Gill Sans"/>
                          <a:cs typeface="Gill Sans"/>
                          <a:sym typeface="Gill Sans"/>
                        </a:rPr>
                        <a:t> between actors can be realistically achieved?</a:t>
                      </a:r>
                      <a:endParaRPr sz="1000">
                        <a:latin typeface="Gill Sans"/>
                        <a:ea typeface="Gill Sans"/>
                        <a:cs typeface="Gill Sans"/>
                        <a:sym typeface="Gill Sans"/>
                      </a:endParaRPr>
                    </a:p>
                    <a:p>
                      <a:pPr marL="228600" lvl="0" indent="-177800" algn="l" rtl="0">
                        <a:spcBef>
                          <a:spcPts val="0"/>
                        </a:spcBef>
                        <a:spcAft>
                          <a:spcPts val="0"/>
                        </a:spcAft>
                        <a:buSzPts val="1000"/>
                        <a:buFont typeface="Gill Sans"/>
                        <a:buChar char="●"/>
                      </a:pPr>
                      <a:r>
                        <a:rPr lang="en" sz="1000">
                          <a:latin typeface="Gill Sans"/>
                          <a:ea typeface="Gill Sans"/>
                          <a:cs typeface="Gill Sans"/>
                          <a:sym typeface="Gill Sans"/>
                        </a:rPr>
                        <a:t>What</a:t>
                      </a:r>
                      <a:r>
                        <a:rPr lang="en" sz="1000" b="1">
                          <a:latin typeface="Gill Sans"/>
                          <a:ea typeface="Gill Sans"/>
                          <a:cs typeface="Gill Sans"/>
                          <a:sym typeface="Gill Sans"/>
                        </a:rPr>
                        <a:t> roles </a:t>
                      </a:r>
                      <a:r>
                        <a:rPr lang="en" sz="1000">
                          <a:latin typeface="Gill Sans"/>
                          <a:ea typeface="Gill Sans"/>
                          <a:cs typeface="Gill Sans"/>
                          <a:sym typeface="Gill Sans"/>
                        </a:rPr>
                        <a:t>can be realistically added, subtracted, or changed? Consider also gender roles here.</a:t>
                      </a:r>
                      <a:endParaRPr sz="1000">
                        <a:latin typeface="Gill Sans"/>
                        <a:ea typeface="Gill Sans"/>
                        <a:cs typeface="Gill Sans"/>
                        <a:sym typeface="Gill Sans"/>
                      </a:endParaRPr>
                    </a:p>
                    <a:p>
                      <a:pPr marL="228600" lvl="0" indent="-177800" algn="l" rtl="0">
                        <a:spcBef>
                          <a:spcPts val="0"/>
                        </a:spcBef>
                        <a:spcAft>
                          <a:spcPts val="0"/>
                        </a:spcAft>
                        <a:buSzPts val="1000"/>
                        <a:buFont typeface="Calibri"/>
                        <a:buChar char="●"/>
                      </a:pPr>
                      <a:r>
                        <a:rPr lang="en" sz="1000">
                          <a:latin typeface="Gill Sans"/>
                          <a:ea typeface="Gill Sans"/>
                          <a:cs typeface="Gill Sans"/>
                          <a:sym typeface="Gill Sans"/>
                        </a:rPr>
                        <a:t>What </a:t>
                      </a:r>
                      <a:r>
                        <a:rPr lang="en" sz="1000" b="1">
                          <a:latin typeface="Gill Sans"/>
                          <a:ea typeface="Gill Sans"/>
                          <a:cs typeface="Gill Sans"/>
                          <a:sym typeface="Gill Sans"/>
                        </a:rPr>
                        <a:t>barriers</a:t>
                      </a:r>
                      <a:r>
                        <a:rPr lang="en" sz="1000">
                          <a:latin typeface="Gill Sans"/>
                          <a:ea typeface="Gill Sans"/>
                          <a:cs typeface="Gill Sans"/>
                          <a:sym typeface="Gill Sans"/>
                        </a:rPr>
                        <a:t> can realistically be removed or reduced to achieve equitable outcomes among target groups?</a:t>
                      </a:r>
                      <a:endParaRPr sz="1000">
                        <a:latin typeface="Gill Sans"/>
                        <a:ea typeface="Gill Sans"/>
                        <a:cs typeface="Gill Sans"/>
                        <a:sym typeface="Gill Sans"/>
                      </a:endParaRPr>
                    </a:p>
                    <a:p>
                      <a:pPr marL="228600" lvl="0" indent="-177800" algn="l" rtl="0">
                        <a:spcBef>
                          <a:spcPts val="0"/>
                        </a:spcBef>
                        <a:spcAft>
                          <a:spcPts val="0"/>
                        </a:spcAft>
                        <a:buSzPts val="1000"/>
                        <a:buFont typeface="Gill Sans"/>
                        <a:buChar char="●"/>
                      </a:pPr>
                      <a:r>
                        <a:rPr lang="en" sz="1000">
                          <a:latin typeface="Gill Sans"/>
                          <a:ea typeface="Gill Sans"/>
                          <a:cs typeface="Gill Sans"/>
                          <a:sym typeface="Gill Sans"/>
                        </a:rPr>
                        <a:t>What changes in </a:t>
                      </a:r>
                      <a:r>
                        <a:rPr lang="en" sz="1000" b="1">
                          <a:latin typeface="Gill Sans"/>
                          <a:ea typeface="Gill Sans"/>
                          <a:cs typeface="Gill Sans"/>
                          <a:sym typeface="Gill Sans"/>
                        </a:rPr>
                        <a:t>resource</a:t>
                      </a:r>
                      <a:r>
                        <a:rPr lang="en" sz="1000">
                          <a:latin typeface="Gill Sans"/>
                          <a:ea typeface="Gill Sans"/>
                          <a:cs typeface="Gill Sans"/>
                          <a:sym typeface="Gill Sans"/>
                        </a:rPr>
                        <a:t> flows or </a:t>
                      </a:r>
                      <a:r>
                        <a:rPr lang="en" sz="1000" b="1">
                          <a:latin typeface="Gill Sans"/>
                          <a:ea typeface="Gill Sans"/>
                          <a:cs typeface="Gill Sans"/>
                          <a:sym typeface="Gill Sans"/>
                        </a:rPr>
                        <a:t>control of resources</a:t>
                      </a:r>
                      <a:r>
                        <a:rPr lang="en" sz="1000">
                          <a:latin typeface="Gill Sans"/>
                          <a:ea typeface="Gill Sans"/>
                          <a:cs typeface="Gill Sans"/>
                          <a:sym typeface="Gill Sans"/>
                        </a:rPr>
                        <a:t> can be realistically achieved?</a:t>
                      </a:r>
                      <a:endParaRPr sz="1000">
                        <a:latin typeface="Gill Sans"/>
                        <a:ea typeface="Gill Sans"/>
                        <a:cs typeface="Gill Sans"/>
                        <a:sym typeface="Gill Sans"/>
                      </a:endParaRPr>
                    </a:p>
                    <a:p>
                      <a:pPr marL="228600" lvl="0" indent="-177800" algn="l" rtl="0">
                        <a:spcBef>
                          <a:spcPts val="0"/>
                        </a:spcBef>
                        <a:spcAft>
                          <a:spcPts val="0"/>
                        </a:spcAft>
                        <a:buSzPts val="1000"/>
                        <a:buFont typeface="Calibri"/>
                        <a:buChar char="●"/>
                      </a:pPr>
                      <a:r>
                        <a:rPr lang="en" sz="1000">
                          <a:latin typeface="Gill Sans"/>
                          <a:ea typeface="Gill Sans"/>
                          <a:cs typeface="Gill Sans"/>
                          <a:sym typeface="Gill Sans"/>
                        </a:rPr>
                        <a:t>What </a:t>
                      </a:r>
                      <a:r>
                        <a:rPr lang="en" sz="1000" b="1">
                          <a:latin typeface="Gill Sans"/>
                          <a:ea typeface="Gill Sans"/>
                          <a:cs typeface="Gill Sans"/>
                          <a:sym typeface="Gill Sans"/>
                        </a:rPr>
                        <a:t>opportunities</a:t>
                      </a:r>
                      <a:r>
                        <a:rPr lang="en" sz="1000">
                          <a:latin typeface="Gill Sans"/>
                          <a:ea typeface="Gill Sans"/>
                          <a:cs typeface="Gill Sans"/>
                          <a:sym typeface="Gill Sans"/>
                        </a:rPr>
                        <a:t> can realistically be created for previously underrepresented or under-served groups?</a:t>
                      </a:r>
                      <a:endParaRPr sz="1000">
                        <a:latin typeface="Gill Sans"/>
                        <a:ea typeface="Gill Sans"/>
                        <a:cs typeface="Gill Sans"/>
                        <a:sym typeface="Gill Sans"/>
                      </a:endParaRPr>
                    </a:p>
                  </a:txBody>
                  <a:tcPr marL="68575" marR="68575" marT="0" marB="0"/>
                </a:tc>
                <a:extLst>
                  <a:ext uri="{0D108BD9-81ED-4DB2-BD59-A6C34878D82A}">
                    <a16:rowId xmlns:a16="http://schemas.microsoft.com/office/drawing/2014/main" val="10000"/>
                  </a:ext>
                </a:extLst>
              </a:tr>
              <a:tr h="790575">
                <a:tc gridSpan="2">
                  <a:txBody>
                    <a:bodyPr/>
                    <a:lstStyle/>
                    <a:p>
                      <a:pPr marL="0" lvl="0" indent="0" algn="l" rtl="0">
                        <a:spcBef>
                          <a:spcPts val="0"/>
                        </a:spcBef>
                        <a:spcAft>
                          <a:spcPts val="0"/>
                        </a:spcAft>
                        <a:buNone/>
                      </a:pPr>
                      <a:r>
                        <a:rPr lang="en" sz="1000" i="1" dirty="0">
                          <a:latin typeface="Gill Sans"/>
                          <a:ea typeface="Gill Sans"/>
                          <a:cs typeface="Gill Sans"/>
                          <a:sym typeface="Gill Sans"/>
                        </a:rPr>
                        <a:t>Your responses:</a:t>
                      </a:r>
                      <a:endParaRPr sz="1000" dirty="0">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txBody>
                  <a:tcPr marL="68575" marR="68575" marT="0" marB="0"/>
                </a:tc>
                <a:tc hMerge="1">
                  <a:txBody>
                    <a:bodyPr/>
                    <a:lstStyle/>
                    <a:p>
                      <a:endParaRPr lang="en-US"/>
                    </a:p>
                  </a:txBody>
                  <a:tcPr/>
                </a:tc>
                <a:extLst>
                  <a:ext uri="{0D108BD9-81ED-4DB2-BD59-A6C34878D82A}">
                    <a16:rowId xmlns:a16="http://schemas.microsoft.com/office/drawing/2014/main" val="10001"/>
                  </a:ext>
                </a:extLst>
              </a:tr>
              <a:tr h="533400">
                <a:tc>
                  <a:txBody>
                    <a:bodyPr/>
                    <a:lstStyle/>
                    <a:p>
                      <a:pPr marL="0" lvl="0" indent="0" algn="l" rtl="0">
                        <a:spcBef>
                          <a:spcPts val="0"/>
                        </a:spcBef>
                        <a:spcAft>
                          <a:spcPts val="0"/>
                        </a:spcAft>
                        <a:buNone/>
                      </a:pPr>
                      <a:r>
                        <a:rPr lang="en" sz="1000" b="1" dirty="0">
                          <a:solidFill>
                            <a:srgbClr val="FFFFFF"/>
                          </a:solidFill>
                          <a:latin typeface="Gill Sans"/>
                          <a:ea typeface="Gill Sans"/>
                          <a:cs typeface="Gill Sans"/>
                          <a:sym typeface="Gill Sans"/>
                        </a:rPr>
                        <a:t>Individual change</a:t>
                      </a:r>
                      <a:endParaRPr sz="1000" b="1" dirty="0">
                        <a:solidFill>
                          <a:srgbClr val="FFFFFF"/>
                        </a:solidFill>
                        <a:latin typeface="Gill Sans"/>
                        <a:ea typeface="Gill Sans"/>
                        <a:cs typeface="Gill Sans"/>
                        <a:sym typeface="Gill Sans"/>
                      </a:endParaRPr>
                    </a:p>
                  </a:txBody>
                  <a:tcPr marL="68575" marR="68575" marT="0" marB="0">
                    <a:solidFill>
                      <a:srgbClr val="0067B9"/>
                    </a:solidFill>
                  </a:tcPr>
                </a:tc>
                <a:tc>
                  <a:txBody>
                    <a:bodyPr/>
                    <a:lstStyle/>
                    <a:p>
                      <a:pPr marL="0" lvl="0" indent="0" algn="l" rtl="0">
                        <a:lnSpc>
                          <a:spcPct val="110833"/>
                        </a:lnSpc>
                        <a:spcBef>
                          <a:spcPts val="0"/>
                        </a:spcBef>
                        <a:spcAft>
                          <a:spcPts val="0"/>
                        </a:spcAft>
                        <a:buNone/>
                      </a:pPr>
                      <a:r>
                        <a:rPr lang="en" sz="1000" dirty="0">
                          <a:latin typeface="Gill Sans"/>
                          <a:ea typeface="Gill Sans"/>
                          <a:cs typeface="Gill Sans"/>
                          <a:sym typeface="Gill Sans"/>
                        </a:rPr>
                        <a:t>To enable the local system to function well, and based on the entry points identified:</a:t>
                      </a:r>
                      <a:endParaRPr sz="1000" dirty="0">
                        <a:latin typeface="Gill Sans"/>
                        <a:ea typeface="Gill Sans"/>
                        <a:cs typeface="Gill Sans"/>
                        <a:sym typeface="Gill Sans"/>
                      </a:endParaRPr>
                    </a:p>
                    <a:p>
                      <a:pPr marL="228600" lvl="0" indent="-177800" algn="l" rtl="0">
                        <a:spcBef>
                          <a:spcPts val="0"/>
                        </a:spcBef>
                        <a:spcAft>
                          <a:spcPts val="0"/>
                        </a:spcAft>
                        <a:buSzPts val="1000"/>
                        <a:buFont typeface="Gill Sans"/>
                        <a:buChar char="●"/>
                      </a:pPr>
                      <a:r>
                        <a:rPr lang="en" sz="1000" dirty="0">
                          <a:latin typeface="Gill Sans"/>
                          <a:ea typeface="Gill Sans"/>
                          <a:cs typeface="Gill Sans"/>
                          <a:sym typeface="Gill Sans"/>
                        </a:rPr>
                        <a:t>What</a:t>
                      </a:r>
                      <a:r>
                        <a:rPr lang="en" sz="1000" b="1" dirty="0">
                          <a:latin typeface="Gill Sans"/>
                          <a:ea typeface="Gill Sans"/>
                          <a:cs typeface="Gill Sans"/>
                          <a:sym typeface="Gill Sans"/>
                        </a:rPr>
                        <a:t> </a:t>
                      </a:r>
                      <a:r>
                        <a:rPr lang="en" sz="1000" dirty="0">
                          <a:latin typeface="Gill Sans"/>
                          <a:ea typeface="Gill Sans"/>
                          <a:cs typeface="Gill Sans"/>
                          <a:sym typeface="Gill Sans"/>
                        </a:rPr>
                        <a:t>changes in </a:t>
                      </a:r>
                      <a:r>
                        <a:rPr lang="en" sz="1000" b="1" dirty="0">
                          <a:latin typeface="Gill Sans"/>
                          <a:ea typeface="Gill Sans"/>
                          <a:cs typeface="Gill Sans"/>
                          <a:sym typeface="Gill Sans"/>
                        </a:rPr>
                        <a:t>knowledge, skills, mindsets, or mental models</a:t>
                      </a:r>
                      <a:r>
                        <a:rPr lang="en" sz="1000" dirty="0">
                          <a:latin typeface="Gill Sans"/>
                          <a:ea typeface="Gill Sans"/>
                          <a:cs typeface="Gill Sans"/>
                          <a:sym typeface="Gill Sans"/>
                        </a:rPr>
                        <a:t> can realistically be achieved?</a:t>
                      </a:r>
                      <a:endParaRPr sz="1000" dirty="0">
                        <a:latin typeface="Gill Sans"/>
                        <a:ea typeface="Gill Sans"/>
                        <a:cs typeface="Gill Sans"/>
                        <a:sym typeface="Gill Sans"/>
                      </a:endParaRPr>
                    </a:p>
                    <a:p>
                      <a:pPr marL="228600" lvl="0" indent="-177800" algn="l" rtl="0">
                        <a:spcBef>
                          <a:spcPts val="0"/>
                        </a:spcBef>
                        <a:spcAft>
                          <a:spcPts val="0"/>
                        </a:spcAft>
                        <a:buSzPts val="1000"/>
                        <a:buFont typeface="Calibri"/>
                        <a:buChar char="●"/>
                      </a:pPr>
                      <a:r>
                        <a:rPr lang="en" sz="1000" dirty="0">
                          <a:latin typeface="Gill Sans"/>
                          <a:ea typeface="Gill Sans"/>
                          <a:cs typeface="Gill Sans"/>
                          <a:sym typeface="Gill Sans"/>
                        </a:rPr>
                        <a:t>What changes in </a:t>
                      </a:r>
                      <a:r>
                        <a:rPr lang="en" sz="1000" b="1" dirty="0">
                          <a:latin typeface="Gill Sans"/>
                          <a:ea typeface="Gill Sans"/>
                          <a:cs typeface="Gill Sans"/>
                          <a:sym typeface="Gill Sans"/>
                        </a:rPr>
                        <a:t>behavior</a:t>
                      </a:r>
                      <a:r>
                        <a:rPr lang="en" sz="1000" dirty="0">
                          <a:latin typeface="Gill Sans"/>
                          <a:ea typeface="Gill Sans"/>
                          <a:cs typeface="Gill Sans"/>
                          <a:sym typeface="Gill Sans"/>
                        </a:rPr>
                        <a:t> can be realistically achieved?</a:t>
                      </a:r>
                      <a:endParaRPr sz="1000" dirty="0">
                        <a:latin typeface="Gill Sans"/>
                        <a:ea typeface="Gill Sans"/>
                        <a:cs typeface="Gill Sans"/>
                        <a:sym typeface="Gill Sans"/>
                      </a:endParaRPr>
                    </a:p>
                  </a:txBody>
                  <a:tcPr marL="68575" marR="68575" marT="0" marB="0"/>
                </a:tc>
                <a:extLst>
                  <a:ext uri="{0D108BD9-81ED-4DB2-BD59-A6C34878D82A}">
                    <a16:rowId xmlns:a16="http://schemas.microsoft.com/office/drawing/2014/main" val="10002"/>
                  </a:ext>
                </a:extLst>
              </a:tr>
              <a:tr h="822950">
                <a:tc gridSpan="2">
                  <a:txBody>
                    <a:bodyPr/>
                    <a:lstStyle/>
                    <a:p>
                      <a:pPr marL="0" lvl="0" indent="0" algn="l" rtl="0">
                        <a:spcBef>
                          <a:spcPts val="0"/>
                        </a:spcBef>
                        <a:spcAft>
                          <a:spcPts val="0"/>
                        </a:spcAft>
                        <a:buNone/>
                      </a:pPr>
                      <a:r>
                        <a:rPr lang="en" sz="1000" i="1" dirty="0">
                          <a:latin typeface="Gill Sans"/>
                          <a:ea typeface="Gill Sans"/>
                          <a:cs typeface="Gill Sans"/>
                          <a:sym typeface="Gill Sans"/>
                        </a:rPr>
                        <a:t>Your responses:</a:t>
                      </a:r>
                      <a:endParaRPr sz="1000" dirty="0">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txBody>
                  <a:tcPr marL="68575" marR="68575" marT="0" marB="0"/>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1079" name="Google Shape;1079;p93"/>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24</a:t>
            </a:fld>
            <a:endParaRPr b="0">
              <a:solidFill>
                <a:srgbClr val="7F7F7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85"/>
        <p:cNvGrpSpPr/>
        <p:nvPr/>
      </p:nvGrpSpPr>
      <p:grpSpPr>
        <a:xfrm>
          <a:off x="0" y="0"/>
          <a:ext cx="0" cy="0"/>
          <a:chOff x="0" y="0"/>
          <a:chExt cx="0" cy="0"/>
        </a:xfrm>
      </p:grpSpPr>
      <p:sp>
        <p:nvSpPr>
          <p:cNvPr id="1087" name="Google Shape;1087;p94"/>
          <p:cNvSpPr txBox="1">
            <a:spLocks noGrp="1"/>
          </p:cNvSpPr>
          <p:nvPr>
            <p:ph type="title"/>
          </p:nvPr>
        </p:nvSpPr>
        <p:spPr>
          <a:xfrm>
            <a:off x="687850" y="351000"/>
            <a:ext cx="85533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dirty="0">
                <a:solidFill>
                  <a:schemeClr val="accent2"/>
                </a:solidFill>
              </a:rPr>
              <a:t>STEP 3:</a:t>
            </a:r>
            <a:r>
              <a:rPr lang="en" sz="1600" b="0" dirty="0"/>
              <a:t> ARTICULATE THE DESIRED FUTURE STATE: OUTCOMES </a:t>
            </a:r>
            <a:r>
              <a:rPr lang="en" sz="800" b="0" dirty="0">
                <a:solidFill>
                  <a:schemeClr val="bg1"/>
                </a:solidFill>
              </a:rPr>
              <a:t>2</a:t>
            </a:r>
            <a:endParaRPr sz="800" b="0" dirty="0">
              <a:solidFill>
                <a:schemeClr val="bg1"/>
              </a:solidFill>
            </a:endParaRPr>
          </a:p>
          <a:p>
            <a:pPr marL="0" lvl="0" indent="0" algn="l" rtl="0">
              <a:lnSpc>
                <a:spcPct val="107916"/>
              </a:lnSpc>
              <a:spcBef>
                <a:spcPts val="400"/>
              </a:spcBef>
              <a:spcAft>
                <a:spcPts val="400"/>
              </a:spcAft>
              <a:buSzPts val="2700"/>
              <a:buNone/>
            </a:pPr>
            <a:r>
              <a:rPr lang="en" sz="1800" dirty="0">
                <a:solidFill>
                  <a:srgbClr val="2F5496"/>
                </a:solidFill>
              </a:rPr>
              <a:t>PART B: DETERMINE REALISTIC OUTCOMES BASED ON ENTRY POINTS</a:t>
            </a:r>
            <a:endParaRPr sz="1800" dirty="0">
              <a:solidFill>
                <a:srgbClr val="2F5496"/>
              </a:solidFill>
            </a:endParaRPr>
          </a:p>
        </p:txBody>
      </p:sp>
      <p:sp>
        <p:nvSpPr>
          <p:cNvPr id="1088" name="Google Shape;1088;p94"/>
          <p:cNvSpPr txBox="1"/>
          <p:nvPr/>
        </p:nvSpPr>
        <p:spPr>
          <a:xfrm>
            <a:off x="761500" y="1282600"/>
            <a:ext cx="6855900" cy="244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67B9"/>
                </a:solidFill>
                <a:latin typeface="Gill Sans"/>
                <a:ea typeface="Gill Sans"/>
                <a:cs typeface="Gill Sans"/>
                <a:sym typeface="Gill Sans"/>
              </a:rPr>
              <a:t>Directions:</a:t>
            </a:r>
            <a:r>
              <a:rPr lang="en">
                <a:solidFill>
                  <a:srgbClr val="0067B9"/>
                </a:solidFill>
                <a:latin typeface="Gill Sans"/>
                <a:ea typeface="Gill Sans"/>
                <a:cs typeface="Gill Sans"/>
                <a:sym typeface="Gill Sans"/>
              </a:rPr>
              <a:t> </a:t>
            </a:r>
            <a:r>
              <a:rPr lang="en">
                <a:solidFill>
                  <a:schemeClr val="dk1"/>
                </a:solidFill>
                <a:latin typeface="Gill Sans"/>
                <a:ea typeface="Gill Sans"/>
                <a:cs typeface="Gill Sans"/>
                <a:sym typeface="Gill Sans"/>
              </a:rPr>
              <a:t>Review the outcomes you have brainstormed using the discussion questions below; then, make adjustments as needed above.</a:t>
            </a:r>
            <a:endParaRPr>
              <a:solidFill>
                <a:schemeClr val="dk1"/>
              </a:solidFill>
              <a:latin typeface="Gill Sans"/>
              <a:ea typeface="Gill Sans"/>
              <a:cs typeface="Gill Sans"/>
              <a:sym typeface="Gill Sans"/>
            </a:endParaRPr>
          </a:p>
          <a:p>
            <a:pPr marL="457200" lvl="0" indent="-317500" algn="l" rtl="0">
              <a:spcBef>
                <a:spcPts val="800"/>
              </a:spcBef>
              <a:spcAft>
                <a:spcPts val="0"/>
              </a:spcAft>
              <a:buClr>
                <a:schemeClr val="dk1"/>
              </a:buClr>
              <a:buSzPts val="1400"/>
              <a:buFont typeface="Gill Sans"/>
              <a:buChar char="●"/>
            </a:pPr>
            <a:r>
              <a:rPr lang="en">
                <a:solidFill>
                  <a:schemeClr val="dk1"/>
                </a:solidFill>
                <a:latin typeface="Gill Sans"/>
                <a:ea typeface="Gill Sans"/>
                <a:cs typeface="Gill Sans"/>
                <a:sym typeface="Gill Sans"/>
              </a:rPr>
              <a:t>Are these the highest level outcomes we can hope to achieve or contribute to within the local system during the program period?</a:t>
            </a:r>
            <a:endParaRPr>
              <a:solidFill>
                <a:schemeClr val="dk1"/>
              </a:solidFill>
              <a:latin typeface="Gill Sans"/>
              <a:ea typeface="Gill Sans"/>
              <a:cs typeface="Gill Sans"/>
              <a:sym typeface="Gill Sans"/>
            </a:endParaRPr>
          </a:p>
          <a:p>
            <a:pPr marL="457200" lvl="0" indent="-317500" algn="l" rtl="0">
              <a:spcBef>
                <a:spcPts val="0"/>
              </a:spcBef>
              <a:spcAft>
                <a:spcPts val="0"/>
              </a:spcAft>
              <a:buClr>
                <a:schemeClr val="dk1"/>
              </a:buClr>
              <a:buSzPts val="1400"/>
              <a:buFont typeface="Gill Sans"/>
              <a:buChar char="●"/>
            </a:pPr>
            <a:r>
              <a:rPr lang="en">
                <a:solidFill>
                  <a:schemeClr val="dk1"/>
                </a:solidFill>
                <a:latin typeface="Gill Sans"/>
                <a:ea typeface="Gill Sans"/>
                <a:cs typeface="Gill Sans"/>
                <a:sym typeface="Gill Sans"/>
              </a:rPr>
              <a:t>Are they outcomes (changes in the local system) and not outputs (project deliverables)?</a:t>
            </a:r>
            <a:endParaRPr>
              <a:solidFill>
                <a:schemeClr val="dk1"/>
              </a:solidFill>
              <a:latin typeface="Gill Sans"/>
              <a:ea typeface="Gill Sans"/>
              <a:cs typeface="Gill Sans"/>
              <a:sym typeface="Gill Sans"/>
            </a:endParaRPr>
          </a:p>
          <a:p>
            <a:pPr marL="457200" lvl="0" indent="-317500" algn="l" rtl="0">
              <a:spcBef>
                <a:spcPts val="0"/>
              </a:spcBef>
              <a:spcAft>
                <a:spcPts val="0"/>
              </a:spcAft>
              <a:buClr>
                <a:schemeClr val="dk1"/>
              </a:buClr>
              <a:buSzPts val="1400"/>
              <a:buFont typeface="Gill Sans"/>
              <a:buChar char="●"/>
            </a:pPr>
            <a:r>
              <a:rPr lang="en">
                <a:solidFill>
                  <a:schemeClr val="dk1"/>
                </a:solidFill>
                <a:latin typeface="Gill Sans"/>
                <a:ea typeface="Gill Sans"/>
                <a:cs typeface="Gill Sans"/>
                <a:sym typeface="Gill Sans"/>
              </a:rPr>
              <a:t>Are there SMART outcomes: specific, measurable, achievable, realistic, and time-bound? Why do you think they are likely to be achieved? Are there any outcomes that are unrealistic given the local context or the amount of time and money available? (Note the connection here to monitoring during implementation.) </a:t>
            </a:r>
            <a:endParaRPr>
              <a:solidFill>
                <a:schemeClr val="dk1"/>
              </a:solidFill>
              <a:latin typeface="Gill Sans"/>
              <a:ea typeface="Gill Sans"/>
              <a:cs typeface="Gill Sans"/>
              <a:sym typeface="Gill Sans"/>
            </a:endParaRPr>
          </a:p>
        </p:txBody>
      </p:sp>
      <p:sp>
        <p:nvSpPr>
          <p:cNvPr id="1086" name="Google Shape;1086;p94"/>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25</a:t>
            </a:fld>
            <a:endParaRPr b="0">
              <a:solidFill>
                <a:srgbClr val="7F7F7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4" name="Google Shape;1094;p95"/>
          <p:cNvSpPr txBox="1">
            <a:spLocks noGrp="1"/>
          </p:cNvSpPr>
          <p:nvPr>
            <p:ph type="title"/>
          </p:nvPr>
        </p:nvSpPr>
        <p:spPr>
          <a:xfrm>
            <a:off x="687850" y="351000"/>
            <a:ext cx="85533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dirty="0">
                <a:solidFill>
                  <a:schemeClr val="accent2"/>
                </a:solidFill>
              </a:rPr>
              <a:t>STEP 3:</a:t>
            </a:r>
            <a:r>
              <a:rPr lang="en" sz="1600" b="0" dirty="0"/>
              <a:t> ARTICULATE THE DESIRED FUTURE STATE: OUTCOMES </a:t>
            </a:r>
            <a:r>
              <a:rPr lang="en" sz="800" b="0" dirty="0">
                <a:solidFill>
                  <a:schemeClr val="bg1"/>
                </a:solidFill>
              </a:rPr>
              <a:t>3</a:t>
            </a:r>
            <a:endParaRPr sz="800" b="0" dirty="0">
              <a:solidFill>
                <a:schemeClr val="bg1"/>
              </a:solidFill>
            </a:endParaRPr>
          </a:p>
          <a:p>
            <a:pPr marL="0" lvl="0" indent="0" algn="l" rtl="0">
              <a:lnSpc>
                <a:spcPct val="107916"/>
              </a:lnSpc>
              <a:spcBef>
                <a:spcPts val="400"/>
              </a:spcBef>
              <a:spcAft>
                <a:spcPts val="400"/>
              </a:spcAft>
              <a:buSzPts val="2700"/>
              <a:buNone/>
            </a:pPr>
            <a:r>
              <a:rPr lang="en" sz="1800" dirty="0">
                <a:solidFill>
                  <a:srgbClr val="2F5496"/>
                </a:solidFill>
              </a:rPr>
              <a:t>PART B: DETERMINE REALISTIC OUTCOMES BASED ON ENTRY POINTS</a:t>
            </a:r>
            <a:endParaRPr sz="1800" dirty="0">
              <a:solidFill>
                <a:srgbClr val="2F5496"/>
              </a:solidFill>
            </a:endParaRPr>
          </a:p>
        </p:txBody>
      </p:sp>
      <p:sp>
        <p:nvSpPr>
          <p:cNvPr id="1095" name="Google Shape;1095;p95"/>
          <p:cNvSpPr txBox="1"/>
          <p:nvPr/>
        </p:nvSpPr>
        <p:spPr>
          <a:xfrm>
            <a:off x="761500" y="1282600"/>
            <a:ext cx="6855900" cy="179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0067B9"/>
                </a:solidFill>
                <a:latin typeface="Gill Sans"/>
                <a:ea typeface="Gill Sans"/>
                <a:cs typeface="Gill Sans"/>
                <a:sym typeface="Gill Sans"/>
              </a:rPr>
              <a:t>Directions:</a:t>
            </a:r>
            <a:r>
              <a:rPr lang="en">
                <a:solidFill>
                  <a:srgbClr val="0067B9"/>
                </a:solidFill>
                <a:latin typeface="Gill Sans"/>
                <a:ea typeface="Gill Sans"/>
                <a:cs typeface="Gill Sans"/>
                <a:sym typeface="Gill Sans"/>
              </a:rPr>
              <a:t> </a:t>
            </a:r>
            <a:r>
              <a:rPr lang="en">
                <a:solidFill>
                  <a:schemeClr val="dk1"/>
                </a:solidFill>
                <a:latin typeface="Gill Sans"/>
                <a:ea typeface="Gill Sans"/>
                <a:cs typeface="Gill Sans"/>
                <a:sym typeface="Gill Sans"/>
              </a:rPr>
              <a:t>Review the outcomes you have brainstormed using the discussion questions below; then, make adjustments as needed above. </a:t>
            </a:r>
            <a:endParaRPr>
              <a:solidFill>
                <a:schemeClr val="dk1"/>
              </a:solidFill>
              <a:latin typeface="Gill Sans"/>
              <a:ea typeface="Gill Sans"/>
              <a:cs typeface="Gill Sans"/>
              <a:sym typeface="Gill Sans"/>
            </a:endParaRPr>
          </a:p>
          <a:p>
            <a:pPr marL="457200" lvl="0" indent="-317500" algn="l" rtl="0">
              <a:spcBef>
                <a:spcPts val="800"/>
              </a:spcBef>
              <a:spcAft>
                <a:spcPts val="0"/>
              </a:spcAft>
              <a:buClr>
                <a:schemeClr val="dk1"/>
              </a:buClr>
              <a:buSzPts val="1400"/>
              <a:buFont typeface="Gill Sans"/>
              <a:buChar char="●"/>
            </a:pPr>
            <a:r>
              <a:rPr lang="en">
                <a:solidFill>
                  <a:schemeClr val="dk1"/>
                </a:solidFill>
                <a:latin typeface="Gill Sans"/>
                <a:ea typeface="Gill Sans"/>
                <a:cs typeface="Gill Sans"/>
                <a:sym typeface="Gill Sans"/>
              </a:rPr>
              <a:t>How are the outcomes related to each other? Do certain outcomes need to happen before others? (Note the connection here to assumptions.)</a:t>
            </a:r>
            <a:endParaRPr>
              <a:solidFill>
                <a:schemeClr val="dk1"/>
              </a:solidFill>
              <a:latin typeface="Gill Sans"/>
              <a:ea typeface="Gill Sans"/>
              <a:cs typeface="Gill Sans"/>
              <a:sym typeface="Gill Sans"/>
            </a:endParaRPr>
          </a:p>
          <a:p>
            <a:pPr marL="457200" lvl="0" indent="-317500" algn="l" rtl="0">
              <a:spcBef>
                <a:spcPts val="0"/>
              </a:spcBef>
              <a:spcAft>
                <a:spcPts val="0"/>
              </a:spcAft>
              <a:buClr>
                <a:schemeClr val="dk1"/>
              </a:buClr>
              <a:buSzPts val="1400"/>
              <a:buFont typeface="Gill Sans"/>
              <a:buChar char="●"/>
            </a:pPr>
            <a:r>
              <a:rPr lang="en">
                <a:solidFill>
                  <a:schemeClr val="dk1"/>
                </a:solidFill>
                <a:latin typeface="Gill Sans"/>
                <a:ea typeface="Gill Sans"/>
                <a:cs typeface="Gill Sans"/>
                <a:sym typeface="Gill Sans"/>
              </a:rPr>
              <a:t>Can the program be solely responsible for these outcomes? Or do other actors outside of the program need to contribute to achieve these outcomes? (Note the connection here to assumptions.)</a:t>
            </a:r>
            <a:endParaRPr>
              <a:solidFill>
                <a:schemeClr val="dk1"/>
              </a:solidFill>
              <a:latin typeface="Gill Sans"/>
              <a:ea typeface="Gill Sans"/>
              <a:cs typeface="Gill Sans"/>
              <a:sym typeface="Gill Sans"/>
            </a:endParaRPr>
          </a:p>
        </p:txBody>
      </p:sp>
      <p:sp>
        <p:nvSpPr>
          <p:cNvPr id="1093" name="Google Shape;1093;p95"/>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26</a:t>
            </a:fld>
            <a:endParaRPr b="0">
              <a:solidFill>
                <a:srgbClr val="7F7F7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1" name="Google Shape;1101;p96"/>
          <p:cNvSpPr txBox="1">
            <a:spLocks noGrp="1"/>
          </p:cNvSpPr>
          <p:nvPr>
            <p:ph type="title"/>
          </p:nvPr>
        </p:nvSpPr>
        <p:spPr>
          <a:xfrm>
            <a:off x="1536300" y="555663"/>
            <a:ext cx="6750000" cy="709200"/>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sz="2000">
                <a:solidFill>
                  <a:schemeClr val="accent2"/>
                </a:solidFill>
              </a:rPr>
              <a:t>CONNECTION TO MONITORING, EVALUATION &amp; LEARNING DURING IMPLEMENTATION</a:t>
            </a:r>
            <a:endParaRPr sz="2000">
              <a:solidFill>
                <a:schemeClr val="accent2"/>
              </a:solidFill>
            </a:endParaRPr>
          </a:p>
        </p:txBody>
      </p:sp>
      <p:pic>
        <p:nvPicPr>
          <p:cNvPr id="1104" name="Google Shape;1104;p9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389850" y="388775"/>
            <a:ext cx="1074700" cy="1074700"/>
          </a:xfrm>
          <a:prstGeom prst="rect">
            <a:avLst/>
          </a:prstGeom>
          <a:noFill/>
          <a:ln>
            <a:noFill/>
          </a:ln>
        </p:spPr>
      </p:pic>
      <p:cxnSp>
        <p:nvCxnSpPr>
          <p:cNvPr id="1102" name="Google Shape;1102;p96">
            <a:extLst>
              <a:ext uri="{C183D7F6-B498-43B3-948B-1728B52AA6E4}">
                <adec:decorative xmlns:adec="http://schemas.microsoft.com/office/drawing/2017/decorative" val="1"/>
              </a:ext>
            </a:extLst>
          </p:cNvPr>
          <p:cNvCxnSpPr/>
          <p:nvPr/>
        </p:nvCxnSpPr>
        <p:spPr>
          <a:xfrm rot="10800000">
            <a:off x="1591259" y="1361821"/>
            <a:ext cx="633000" cy="0"/>
          </a:xfrm>
          <a:prstGeom prst="straightConnector1">
            <a:avLst/>
          </a:prstGeom>
          <a:noFill/>
          <a:ln w="28575" cap="rnd" cmpd="sng">
            <a:solidFill>
              <a:srgbClr val="A4C2E8"/>
            </a:solidFill>
            <a:prstDash val="solid"/>
            <a:round/>
            <a:headEnd type="none" w="sm" len="sm"/>
            <a:tailEnd type="none" w="sm" len="sm"/>
          </a:ln>
        </p:spPr>
      </p:cxnSp>
      <p:sp>
        <p:nvSpPr>
          <p:cNvPr id="1103" name="Google Shape;1103;p96"/>
          <p:cNvSpPr txBox="1"/>
          <p:nvPr/>
        </p:nvSpPr>
        <p:spPr>
          <a:xfrm>
            <a:off x="1511600" y="1416875"/>
            <a:ext cx="7035300" cy="967800"/>
          </a:xfrm>
          <a:prstGeom prst="rect">
            <a:avLst/>
          </a:prstGeom>
          <a:noFill/>
          <a:ln>
            <a:noFill/>
          </a:ln>
        </p:spPr>
        <p:txBody>
          <a:bodyPr spcFirstLastPara="1" wrap="square" lIns="91425" tIns="91425" rIns="91425" bIns="91425" anchor="t" anchorCtr="0">
            <a:spAutoFit/>
          </a:bodyPr>
          <a:lstStyle/>
          <a:p>
            <a:pPr marL="457200" lvl="0" indent="-317500" algn="l" rtl="0">
              <a:lnSpc>
                <a:spcPct val="107916"/>
              </a:lnSpc>
              <a:spcBef>
                <a:spcPts val="0"/>
              </a:spcBef>
              <a:spcAft>
                <a:spcPts val="0"/>
              </a:spcAft>
              <a:buClr>
                <a:schemeClr val="dk1"/>
              </a:buClr>
              <a:buSzPts val="1400"/>
              <a:buChar char="•"/>
            </a:pPr>
            <a:r>
              <a:rPr lang="en">
                <a:solidFill>
                  <a:schemeClr val="dk1"/>
                </a:solidFill>
                <a:latin typeface="Gill Sans"/>
                <a:ea typeface="Gill Sans"/>
                <a:cs typeface="Gill Sans"/>
                <a:sym typeface="Gill Sans"/>
              </a:rPr>
              <a:t>As mentioned, ToCs are also helpful management tools during implementation. </a:t>
            </a:r>
            <a:endParaRPr>
              <a:solidFill>
                <a:schemeClr val="dk1"/>
              </a:solidFill>
              <a:latin typeface="Gill Sans"/>
              <a:ea typeface="Gill Sans"/>
              <a:cs typeface="Gill Sans"/>
              <a:sym typeface="Gill Sans"/>
            </a:endParaRPr>
          </a:p>
          <a:p>
            <a:pPr marL="457200" lvl="0" indent="-317500" algn="l" rtl="0">
              <a:lnSpc>
                <a:spcPct val="107916"/>
              </a:lnSpc>
              <a:spcBef>
                <a:spcPts val="800"/>
              </a:spcBef>
              <a:spcAft>
                <a:spcPts val="800"/>
              </a:spcAft>
              <a:buClr>
                <a:schemeClr val="dk1"/>
              </a:buClr>
              <a:buSzPts val="1400"/>
              <a:buChar char="•"/>
            </a:pPr>
            <a:r>
              <a:rPr lang="en">
                <a:solidFill>
                  <a:schemeClr val="dk1"/>
                </a:solidFill>
                <a:latin typeface="Gill Sans"/>
                <a:ea typeface="Gill Sans"/>
                <a:cs typeface="Gill Sans"/>
                <a:sym typeface="Gill Sans"/>
              </a:rPr>
              <a:t>This step will set you up for more meaningful and effective monitoring of key outcomes during implementation.</a:t>
            </a:r>
            <a:endParaRPr>
              <a:solidFill>
                <a:schemeClr val="dk1"/>
              </a:solidFill>
              <a:latin typeface="Gill Sans"/>
              <a:ea typeface="Gill Sans"/>
              <a:cs typeface="Gill Sans"/>
              <a:sym typeface="Gill Sans"/>
            </a:endParaRPr>
          </a:p>
        </p:txBody>
      </p:sp>
      <p:sp>
        <p:nvSpPr>
          <p:cNvPr id="1100" name="Google Shape;1100;p96"/>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10" name="Google Shape;1110;p97"/>
          <p:cNvSpPr txBox="1">
            <a:spLocks noGrp="1"/>
          </p:cNvSpPr>
          <p:nvPr>
            <p:ph type="title"/>
          </p:nvPr>
        </p:nvSpPr>
        <p:spPr>
          <a:xfrm>
            <a:off x="1340125" y="502675"/>
            <a:ext cx="6750000" cy="684900"/>
          </a:xfrm>
          <a:prstGeom prst="rect">
            <a:avLst/>
          </a:prstGeom>
          <a:noFill/>
          <a:ln>
            <a:noFill/>
          </a:ln>
        </p:spPr>
        <p:txBody>
          <a:bodyPr spcFirstLastPara="1" wrap="square" lIns="68575" tIns="34275" rIns="68575" bIns="34275" anchor="t" anchorCtr="0">
            <a:spAutoFit/>
          </a:bodyPr>
          <a:lstStyle/>
          <a:p>
            <a:pPr marL="0" lvl="0" indent="0" algn="l" rtl="0">
              <a:lnSpc>
                <a:spcPct val="100000"/>
              </a:lnSpc>
              <a:spcBef>
                <a:spcPts val="0"/>
              </a:spcBef>
              <a:spcAft>
                <a:spcPts val="0"/>
              </a:spcAft>
              <a:buSzPts val="1400"/>
              <a:buNone/>
            </a:pPr>
            <a:r>
              <a:rPr lang="en" sz="2000">
                <a:solidFill>
                  <a:schemeClr val="accent2"/>
                </a:solidFill>
              </a:rPr>
              <a:t>STEP 4:</a:t>
            </a:r>
            <a:r>
              <a:rPr lang="en" sz="2000">
                <a:solidFill>
                  <a:schemeClr val="accent1"/>
                </a:solidFill>
              </a:rPr>
              <a:t> </a:t>
            </a:r>
            <a:endParaRPr sz="2000">
              <a:solidFill>
                <a:schemeClr val="accent1"/>
              </a:solidFill>
            </a:endParaRPr>
          </a:p>
          <a:p>
            <a:pPr marL="0" lvl="0" indent="0" algn="l" rtl="0">
              <a:lnSpc>
                <a:spcPct val="100000"/>
              </a:lnSpc>
              <a:spcBef>
                <a:spcPts val="0"/>
              </a:spcBef>
              <a:spcAft>
                <a:spcPts val="0"/>
              </a:spcAft>
              <a:buSzPts val="1400"/>
              <a:buNone/>
            </a:pPr>
            <a:r>
              <a:rPr lang="en" sz="2000">
                <a:solidFill>
                  <a:schemeClr val="accent1"/>
                </a:solidFill>
              </a:rPr>
              <a:t>DESIGN THE HOW:</a:t>
            </a:r>
            <a:r>
              <a:rPr lang="en" sz="2000" b="0">
                <a:solidFill>
                  <a:schemeClr val="accent1"/>
                </a:solidFill>
              </a:rPr>
              <a:t> INTERVENTIONS </a:t>
            </a:r>
            <a:endParaRPr sz="2000" b="0">
              <a:solidFill>
                <a:schemeClr val="accent1"/>
              </a:solidFill>
            </a:endParaRPr>
          </a:p>
        </p:txBody>
      </p:sp>
      <p:pic>
        <p:nvPicPr>
          <p:cNvPr id="1113" name="Google Shape;1113;p9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58150" y="456051"/>
            <a:ext cx="981975" cy="981975"/>
          </a:xfrm>
          <a:prstGeom prst="rect">
            <a:avLst/>
          </a:prstGeom>
          <a:noFill/>
          <a:ln>
            <a:noFill/>
          </a:ln>
        </p:spPr>
      </p:pic>
      <p:cxnSp>
        <p:nvCxnSpPr>
          <p:cNvPr id="1111" name="Google Shape;1111;p97">
            <a:extLst>
              <a:ext uri="{C183D7F6-B498-43B3-948B-1728B52AA6E4}">
                <adec:decorative xmlns:adec="http://schemas.microsoft.com/office/drawing/2017/decorative" val="1"/>
              </a:ext>
            </a:extLst>
          </p:cNvPr>
          <p:cNvCxnSpPr/>
          <p:nvPr/>
        </p:nvCxnSpPr>
        <p:spPr>
          <a:xfrm rot="10800000">
            <a:off x="1438859" y="1361821"/>
            <a:ext cx="633000" cy="0"/>
          </a:xfrm>
          <a:prstGeom prst="straightConnector1">
            <a:avLst/>
          </a:prstGeom>
          <a:noFill/>
          <a:ln w="28575" cap="rnd" cmpd="sng">
            <a:solidFill>
              <a:srgbClr val="A4C2E8"/>
            </a:solidFill>
            <a:prstDash val="solid"/>
            <a:round/>
            <a:headEnd type="none" w="sm" len="sm"/>
            <a:tailEnd type="none" w="sm" len="sm"/>
          </a:ln>
        </p:spPr>
      </p:cxnSp>
      <p:sp>
        <p:nvSpPr>
          <p:cNvPr id="1112" name="Google Shape;1112;p97"/>
          <p:cNvSpPr txBox="1"/>
          <p:nvPr/>
        </p:nvSpPr>
        <p:spPr>
          <a:xfrm>
            <a:off x="1387875" y="1493075"/>
            <a:ext cx="5530500" cy="2413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b="1">
                <a:solidFill>
                  <a:srgbClr val="BA0C2F"/>
                </a:solidFill>
                <a:latin typeface="Gill Sans"/>
                <a:ea typeface="Gill Sans"/>
                <a:cs typeface="Gill Sans"/>
                <a:sym typeface="Gill Sans"/>
              </a:rPr>
              <a:t>WHY? </a:t>
            </a:r>
            <a:r>
              <a:rPr lang="en" sz="1600">
                <a:solidFill>
                  <a:schemeClr val="dk1"/>
                </a:solidFill>
                <a:latin typeface="Gill Sans"/>
                <a:ea typeface="Gill Sans"/>
                <a:cs typeface="Gill Sans"/>
                <a:sym typeface="Gill Sans"/>
              </a:rPr>
              <a:t>Participants are starting to build a coherent narrative in this step, leading directly into Step 5 (ToC products). This step also helps participants integrate and synthesize all they have talked about in previous steps.</a:t>
            </a:r>
            <a:endParaRPr sz="16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None/>
            </a:pPr>
            <a:endParaRPr sz="1600" b="1">
              <a:solidFill>
                <a:schemeClr val="dk1"/>
              </a:solidFill>
              <a:latin typeface="Gill Sans"/>
              <a:ea typeface="Gill Sans"/>
              <a:cs typeface="Gill Sans"/>
              <a:sym typeface="Gill Sans"/>
            </a:endParaRPr>
          </a:p>
          <a:p>
            <a:pPr marL="0" lvl="0" indent="0" algn="l" rtl="0">
              <a:lnSpc>
                <a:spcPct val="115000"/>
              </a:lnSpc>
              <a:spcBef>
                <a:spcPts val="0"/>
              </a:spcBef>
              <a:spcAft>
                <a:spcPts val="0"/>
              </a:spcAft>
              <a:buNone/>
            </a:pPr>
            <a:r>
              <a:rPr lang="en" sz="1600" b="1">
                <a:solidFill>
                  <a:srgbClr val="BA0C2F"/>
                </a:solidFill>
                <a:latin typeface="Gill Sans"/>
                <a:ea typeface="Gill Sans"/>
                <a:cs typeface="Gill Sans"/>
                <a:sym typeface="Gill Sans"/>
              </a:rPr>
              <a:t>PRO-TIP: </a:t>
            </a:r>
            <a:r>
              <a:rPr lang="en" sz="1600">
                <a:solidFill>
                  <a:schemeClr val="dk1"/>
                </a:solidFill>
                <a:latin typeface="Gill Sans"/>
                <a:ea typeface="Gill Sans"/>
                <a:cs typeface="Gill Sans"/>
                <a:sym typeface="Gill Sans"/>
              </a:rPr>
              <a:t>It is important throughout, but particularly here, to identify your assumptions about how change will happen. These assumptions may start to become most obvious in this step.</a:t>
            </a:r>
            <a:endParaRPr sz="1600"/>
          </a:p>
        </p:txBody>
      </p:sp>
      <p:sp>
        <p:nvSpPr>
          <p:cNvPr id="1109" name="Google Shape;1109;p97"/>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t>28</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9" name="Google Shape;1119;p98"/>
          <p:cNvSpPr txBox="1">
            <a:spLocks noGrp="1"/>
          </p:cNvSpPr>
          <p:nvPr>
            <p:ph type="title"/>
          </p:nvPr>
        </p:nvSpPr>
        <p:spPr>
          <a:xfrm>
            <a:off x="687850" y="351000"/>
            <a:ext cx="85533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a:solidFill>
                  <a:schemeClr val="accent2"/>
                </a:solidFill>
              </a:rPr>
              <a:t>STEP 4:</a:t>
            </a:r>
            <a:r>
              <a:rPr lang="en" sz="1600" b="0"/>
              <a:t> DESIGN THE HOW: INTERVENTIONS</a:t>
            </a:r>
            <a:endParaRPr sz="1600" b="0"/>
          </a:p>
          <a:p>
            <a:pPr marL="0" lvl="0" indent="0" algn="l" rtl="0">
              <a:lnSpc>
                <a:spcPct val="107916"/>
              </a:lnSpc>
              <a:spcBef>
                <a:spcPts val="400"/>
              </a:spcBef>
              <a:spcAft>
                <a:spcPts val="400"/>
              </a:spcAft>
              <a:buSzPts val="2700"/>
              <a:buNone/>
            </a:pPr>
            <a:r>
              <a:rPr lang="en" sz="1800">
                <a:solidFill>
                  <a:srgbClr val="2F5496"/>
                </a:solidFill>
              </a:rPr>
              <a:t>PART A: BRAINSTORM INTERVENTIONS &amp; ASSUMPTIONS</a:t>
            </a:r>
            <a:endParaRPr sz="1800">
              <a:solidFill>
                <a:srgbClr val="2F5496"/>
              </a:solidFill>
            </a:endParaRPr>
          </a:p>
        </p:txBody>
      </p:sp>
      <p:sp>
        <p:nvSpPr>
          <p:cNvPr id="1120" name="Google Shape;1120;p98"/>
          <p:cNvSpPr txBox="1"/>
          <p:nvPr/>
        </p:nvSpPr>
        <p:spPr>
          <a:xfrm>
            <a:off x="761500" y="1282600"/>
            <a:ext cx="4520100" cy="35616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en" b="1">
                <a:solidFill>
                  <a:srgbClr val="0067B9"/>
                </a:solidFill>
                <a:latin typeface="Gill Sans"/>
                <a:ea typeface="Gill Sans"/>
                <a:cs typeface="Gill Sans"/>
                <a:sym typeface="Gill Sans"/>
              </a:rPr>
              <a:t>Directions:</a:t>
            </a:r>
            <a:r>
              <a:rPr lang="en">
                <a:solidFill>
                  <a:srgbClr val="0067B9"/>
                </a:solidFill>
                <a:latin typeface="Gill Sans"/>
                <a:ea typeface="Gill Sans"/>
                <a:cs typeface="Gill Sans"/>
                <a:sym typeface="Gill Sans"/>
              </a:rPr>
              <a:t> </a:t>
            </a:r>
            <a:r>
              <a:rPr lang="en">
                <a:solidFill>
                  <a:schemeClr val="dk1"/>
                </a:solidFill>
                <a:latin typeface="Gill Sans"/>
                <a:ea typeface="Gill Sans"/>
                <a:cs typeface="Gill Sans"/>
                <a:sym typeface="Gill Sans"/>
              </a:rPr>
              <a:t>Brainstorm interventions based on your desired future state and entry points using the tables and discussion questions embedded below. </a:t>
            </a:r>
            <a:endParaRPr>
              <a:solidFill>
                <a:schemeClr val="dk1"/>
              </a:solidFill>
              <a:latin typeface="Gill Sans"/>
              <a:ea typeface="Gill Sans"/>
              <a:cs typeface="Gill Sans"/>
              <a:sym typeface="Gill Sans"/>
            </a:endParaRPr>
          </a:p>
          <a:p>
            <a:pPr marL="457200" lvl="0" indent="-304800" algn="l" rtl="0">
              <a:lnSpc>
                <a:spcPct val="107916"/>
              </a:lnSpc>
              <a:spcBef>
                <a:spcPts val="80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The first three boxes (current state, desired future state, and entry points) are discussions you have already had that simply need to be summarized; boxes 4 and 5 are new discussions in this step. </a:t>
            </a:r>
            <a:endParaRPr sz="1200">
              <a:solidFill>
                <a:schemeClr val="dk1"/>
              </a:solidFill>
              <a:latin typeface="Gill Sans"/>
              <a:ea typeface="Gill Sans"/>
              <a:cs typeface="Gill Sans"/>
              <a:sym typeface="Gill Sans"/>
            </a:endParaRPr>
          </a:p>
          <a:p>
            <a:pPr marL="457200" lvl="0" indent="-304800" algn="l" rtl="0">
              <a:lnSpc>
                <a:spcPct val="107916"/>
              </a:lnSpc>
              <a:spcBef>
                <a:spcPts val="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Start with </a:t>
            </a:r>
            <a:r>
              <a:rPr lang="en" sz="1200">
                <a:solidFill>
                  <a:schemeClr val="accent2"/>
                </a:solidFill>
                <a:latin typeface="Gill Sans"/>
                <a:ea typeface="Gill Sans"/>
                <a:cs typeface="Gill Sans"/>
                <a:sym typeface="Gill Sans"/>
              </a:rPr>
              <a:t>(1) desired future state</a:t>
            </a:r>
            <a:r>
              <a:rPr lang="en" sz="1200">
                <a:solidFill>
                  <a:schemeClr val="dk1"/>
                </a:solidFill>
                <a:latin typeface="Gill Sans"/>
                <a:ea typeface="Gill Sans"/>
                <a:cs typeface="Gill Sans"/>
                <a:sym typeface="Gill Sans"/>
              </a:rPr>
              <a:t> (which priority outcomes are you ultimately working toward?) → then move to the </a:t>
            </a:r>
            <a:r>
              <a:rPr lang="en" sz="1200">
                <a:solidFill>
                  <a:srgbClr val="651D32"/>
                </a:solidFill>
                <a:latin typeface="Gill Sans"/>
                <a:ea typeface="Gill Sans"/>
                <a:cs typeface="Gill Sans"/>
                <a:sym typeface="Gill Sans"/>
              </a:rPr>
              <a:t>(2) current state </a:t>
            </a:r>
            <a:r>
              <a:rPr lang="en" sz="1200">
                <a:solidFill>
                  <a:schemeClr val="dk1"/>
                </a:solidFill>
                <a:latin typeface="Gill Sans"/>
                <a:ea typeface="Gill Sans"/>
                <a:cs typeface="Gill Sans"/>
                <a:sym typeface="Gill Sans"/>
              </a:rPr>
              <a:t>vis-a-vis those outcomes  → then considering your </a:t>
            </a:r>
            <a:r>
              <a:rPr lang="en" sz="1200">
                <a:solidFill>
                  <a:schemeClr val="accent1"/>
                </a:solidFill>
                <a:latin typeface="Gill Sans"/>
                <a:ea typeface="Gill Sans"/>
                <a:cs typeface="Gill Sans"/>
                <a:sym typeface="Gill Sans"/>
              </a:rPr>
              <a:t>(3) entry points</a:t>
            </a:r>
            <a:r>
              <a:rPr lang="en" sz="1200">
                <a:solidFill>
                  <a:schemeClr val="dk1"/>
                </a:solidFill>
                <a:latin typeface="Gill Sans"/>
                <a:ea typeface="Gill Sans"/>
                <a:cs typeface="Gill Sans"/>
                <a:sym typeface="Gill Sans"/>
              </a:rPr>
              <a:t> → identify </a:t>
            </a:r>
            <a:r>
              <a:rPr lang="en" sz="1200">
                <a:solidFill>
                  <a:schemeClr val="accent1"/>
                </a:solidFill>
                <a:latin typeface="Gill Sans"/>
                <a:ea typeface="Gill Sans"/>
                <a:cs typeface="Gill Sans"/>
                <a:sym typeface="Gill Sans"/>
              </a:rPr>
              <a:t>(4) interventions</a:t>
            </a:r>
            <a:r>
              <a:rPr lang="en" sz="1200">
                <a:solidFill>
                  <a:schemeClr val="dk1"/>
                </a:solidFill>
                <a:latin typeface="Gill Sans"/>
                <a:ea typeface="Gill Sans"/>
                <a:cs typeface="Gill Sans"/>
                <a:sym typeface="Gill Sans"/>
              </a:rPr>
              <a:t> that bridge the gap between the current state and the desired future state and finally → </a:t>
            </a:r>
            <a:r>
              <a:rPr lang="en" sz="1200">
                <a:solidFill>
                  <a:schemeClr val="accent5"/>
                </a:solidFill>
                <a:latin typeface="Gill Sans"/>
                <a:ea typeface="Gill Sans"/>
                <a:cs typeface="Gill Sans"/>
                <a:sym typeface="Gill Sans"/>
              </a:rPr>
              <a:t>(5) assumptions</a:t>
            </a:r>
            <a:r>
              <a:rPr lang="en" sz="1200">
                <a:solidFill>
                  <a:schemeClr val="dk1"/>
                </a:solidFill>
                <a:latin typeface="Gill Sans"/>
                <a:ea typeface="Gill Sans"/>
                <a:cs typeface="Gill Sans"/>
                <a:sym typeface="Gill Sans"/>
              </a:rPr>
              <a:t> that we are making based on how we think change might happen. </a:t>
            </a:r>
            <a:endParaRPr sz="1200">
              <a:solidFill>
                <a:schemeClr val="dk1"/>
              </a:solidFill>
              <a:latin typeface="Gill Sans"/>
              <a:ea typeface="Gill Sans"/>
              <a:cs typeface="Gill Sans"/>
              <a:sym typeface="Gill Sans"/>
            </a:endParaRPr>
          </a:p>
          <a:p>
            <a:pPr marL="457200" lvl="0" indent="-304800" algn="l" rtl="0">
              <a:lnSpc>
                <a:spcPct val="107916"/>
              </a:lnSpc>
              <a:spcBef>
                <a:spcPts val="0"/>
              </a:spcBef>
              <a:spcAft>
                <a:spcPts val="0"/>
              </a:spcAft>
              <a:buClr>
                <a:schemeClr val="dk1"/>
              </a:buClr>
              <a:buSzPts val="1200"/>
              <a:buFont typeface="Gill Sans"/>
              <a:buChar char="-"/>
            </a:pPr>
            <a:r>
              <a:rPr lang="en" sz="1200" i="1">
                <a:solidFill>
                  <a:schemeClr val="dk1"/>
                </a:solidFill>
                <a:latin typeface="Gill Sans"/>
                <a:ea typeface="Gill Sans"/>
                <a:cs typeface="Gill Sans"/>
                <a:sym typeface="Gill Sans"/>
              </a:rPr>
              <a:t>If you have distinctly different outcomes under your program, we recommend having one table per outcome. </a:t>
            </a:r>
            <a:endParaRPr sz="1200">
              <a:solidFill>
                <a:schemeClr val="dk1"/>
              </a:solidFill>
              <a:latin typeface="Gill Sans"/>
              <a:ea typeface="Gill Sans"/>
              <a:cs typeface="Gill Sans"/>
              <a:sym typeface="Gill Sans"/>
            </a:endParaRPr>
          </a:p>
        </p:txBody>
      </p:sp>
      <p:graphicFrame>
        <p:nvGraphicFramePr>
          <p:cNvPr id="1121" name="Google Shape;1121;p98"/>
          <p:cNvGraphicFramePr/>
          <p:nvPr>
            <p:extLst>
              <p:ext uri="{D42A27DB-BD31-4B8C-83A1-F6EECF244321}">
                <p14:modId xmlns:p14="http://schemas.microsoft.com/office/powerpoint/2010/main" val="2278224252"/>
              </p:ext>
            </p:extLst>
          </p:nvPr>
        </p:nvGraphicFramePr>
        <p:xfrm>
          <a:off x="5383275" y="1330500"/>
          <a:ext cx="3622000" cy="3464560"/>
        </p:xfrm>
        <a:graphic>
          <a:graphicData uri="http://schemas.openxmlformats.org/drawingml/2006/table">
            <a:tbl>
              <a:tblPr firstRow="1">
                <a:noFill/>
                <a:tableStyleId>{ADEF0DFE-412F-473A-A2C4-E14C60AAABE8}</a:tableStyleId>
              </a:tblPr>
              <a:tblGrid>
                <a:gridCol w="1029800">
                  <a:extLst>
                    <a:ext uri="{9D8B030D-6E8A-4147-A177-3AD203B41FA5}">
                      <a16:colId xmlns:a16="http://schemas.microsoft.com/office/drawing/2014/main" val="20000"/>
                    </a:ext>
                  </a:extLst>
                </a:gridCol>
                <a:gridCol w="1309250">
                  <a:extLst>
                    <a:ext uri="{9D8B030D-6E8A-4147-A177-3AD203B41FA5}">
                      <a16:colId xmlns:a16="http://schemas.microsoft.com/office/drawing/2014/main" val="20001"/>
                    </a:ext>
                  </a:extLst>
                </a:gridCol>
                <a:gridCol w="1282950">
                  <a:extLst>
                    <a:ext uri="{9D8B030D-6E8A-4147-A177-3AD203B41FA5}">
                      <a16:colId xmlns:a16="http://schemas.microsoft.com/office/drawing/2014/main" val="20002"/>
                    </a:ext>
                  </a:extLst>
                </a:gridCol>
              </a:tblGrid>
              <a:tr h="271225">
                <a:tc>
                  <a:txBody>
                    <a:bodyPr/>
                    <a:lstStyle/>
                    <a:p>
                      <a:pPr marL="0" lvl="0" indent="0" algn="ctr" rtl="0">
                        <a:spcBef>
                          <a:spcPts val="0"/>
                        </a:spcBef>
                        <a:spcAft>
                          <a:spcPts val="0"/>
                        </a:spcAft>
                        <a:buNone/>
                      </a:pPr>
                      <a:endParaRPr sz="1100" b="1" dirty="0">
                        <a:latin typeface="Gill Sans"/>
                        <a:ea typeface="Gill Sans"/>
                        <a:cs typeface="Gill Sans"/>
                        <a:sym typeface="Gill Sans"/>
                      </a:endParaRPr>
                    </a:p>
                    <a:p>
                      <a:pPr marL="0" lvl="0" indent="0" algn="ctr" rtl="0">
                        <a:spcBef>
                          <a:spcPts val="0"/>
                        </a:spcBef>
                        <a:spcAft>
                          <a:spcPts val="0"/>
                        </a:spcAft>
                        <a:buNone/>
                      </a:pPr>
                      <a:endParaRPr sz="1100" dirty="0">
                        <a:latin typeface="Gill Sans"/>
                        <a:ea typeface="Gill Sans"/>
                        <a:cs typeface="Gill Sans"/>
                        <a:sym typeface="Gill Sans"/>
                      </a:endParaRPr>
                    </a:p>
                    <a:p>
                      <a:pPr marL="0" lvl="0" indent="0" algn="ctr" rtl="0">
                        <a:spcBef>
                          <a:spcPts val="0"/>
                        </a:spcBef>
                        <a:spcAft>
                          <a:spcPts val="0"/>
                        </a:spcAft>
                        <a:buNone/>
                      </a:pPr>
                      <a:endParaRPr sz="1100" i="1" dirty="0">
                        <a:latin typeface="Gill Sans"/>
                        <a:ea typeface="Gill Sans"/>
                        <a:cs typeface="Gill Sans"/>
                        <a:sym typeface="Gill Sans"/>
                      </a:endParaRPr>
                    </a:p>
                  </a:txBody>
                  <a:tcPr marL="63500" marR="63500" marT="63500" marB="63500"/>
                </a:tc>
                <a:tc>
                  <a:txBody>
                    <a:bodyPr/>
                    <a:lstStyle/>
                    <a:p>
                      <a:pPr marL="0" lvl="0" indent="0" algn="ctr" rtl="0">
                        <a:spcBef>
                          <a:spcPts val="0"/>
                        </a:spcBef>
                        <a:spcAft>
                          <a:spcPts val="0"/>
                        </a:spcAft>
                        <a:buNone/>
                      </a:pPr>
                      <a:r>
                        <a:rPr lang="en" sz="2100" b="1">
                          <a:solidFill>
                            <a:srgbClr val="FFFFFF"/>
                          </a:solidFill>
                          <a:latin typeface="Gill Sans"/>
                          <a:ea typeface="Gill Sans"/>
                          <a:cs typeface="Gill Sans"/>
                          <a:sym typeface="Gill Sans"/>
                        </a:rPr>
                        <a:t>2</a:t>
                      </a:r>
                      <a:endParaRPr sz="1000" b="1">
                        <a:solidFill>
                          <a:srgbClr val="FFFFFF"/>
                        </a:solidFill>
                        <a:latin typeface="Gill Sans"/>
                        <a:ea typeface="Gill Sans"/>
                        <a:cs typeface="Gill Sans"/>
                        <a:sym typeface="Gill Sans"/>
                      </a:endParaRPr>
                    </a:p>
                    <a:p>
                      <a:pPr marL="0" lvl="0" indent="0" algn="ctr" rtl="0">
                        <a:spcBef>
                          <a:spcPts val="0"/>
                        </a:spcBef>
                        <a:spcAft>
                          <a:spcPts val="0"/>
                        </a:spcAft>
                        <a:buNone/>
                      </a:pPr>
                      <a:r>
                        <a:rPr lang="en" sz="1100" b="1">
                          <a:solidFill>
                            <a:srgbClr val="FFFFFF"/>
                          </a:solidFill>
                          <a:latin typeface="Gill Sans"/>
                          <a:ea typeface="Gill Sans"/>
                          <a:cs typeface="Gill Sans"/>
                          <a:sym typeface="Gill Sans"/>
                        </a:rPr>
                        <a:t>Current state </a:t>
                      </a:r>
                      <a:endParaRPr sz="1100" i="1">
                        <a:solidFill>
                          <a:srgbClr val="FFFFFF"/>
                        </a:solidFill>
                        <a:latin typeface="Gill Sans"/>
                        <a:ea typeface="Gill Sans"/>
                        <a:cs typeface="Gill Sans"/>
                        <a:sym typeface="Gill Sans"/>
                      </a:endParaRPr>
                    </a:p>
                  </a:txBody>
                  <a:tcPr marL="63500" marR="63500" marT="63500" marB="63500">
                    <a:solidFill>
                      <a:srgbClr val="651D32"/>
                    </a:solidFill>
                  </a:tcPr>
                </a:tc>
                <a:tc>
                  <a:txBody>
                    <a:bodyPr/>
                    <a:lstStyle/>
                    <a:p>
                      <a:pPr marL="0" lvl="0" indent="0" algn="ctr" rtl="0">
                        <a:spcBef>
                          <a:spcPts val="0"/>
                        </a:spcBef>
                        <a:spcAft>
                          <a:spcPts val="0"/>
                        </a:spcAft>
                        <a:buNone/>
                      </a:pPr>
                      <a:r>
                        <a:rPr lang="en" sz="2100" b="1">
                          <a:solidFill>
                            <a:srgbClr val="FFFFFF"/>
                          </a:solidFill>
                          <a:latin typeface="Gill Sans"/>
                          <a:ea typeface="Gill Sans"/>
                          <a:cs typeface="Gill Sans"/>
                          <a:sym typeface="Gill Sans"/>
                        </a:rPr>
                        <a:t>1</a:t>
                      </a:r>
                      <a:endParaRPr sz="2100" b="1">
                        <a:solidFill>
                          <a:srgbClr val="FFFFFF"/>
                        </a:solidFill>
                        <a:latin typeface="Gill Sans"/>
                        <a:ea typeface="Gill Sans"/>
                        <a:cs typeface="Gill Sans"/>
                        <a:sym typeface="Gill Sans"/>
                      </a:endParaRPr>
                    </a:p>
                    <a:p>
                      <a:pPr marL="0" lvl="0" indent="0" algn="ctr" rtl="0">
                        <a:spcBef>
                          <a:spcPts val="0"/>
                        </a:spcBef>
                        <a:spcAft>
                          <a:spcPts val="0"/>
                        </a:spcAft>
                        <a:buNone/>
                      </a:pPr>
                      <a:r>
                        <a:rPr lang="en" sz="1100" b="1">
                          <a:solidFill>
                            <a:srgbClr val="FFFFFF"/>
                          </a:solidFill>
                          <a:latin typeface="Gill Sans"/>
                          <a:ea typeface="Gill Sans"/>
                          <a:cs typeface="Gill Sans"/>
                          <a:sym typeface="Gill Sans"/>
                        </a:rPr>
                        <a:t>Desired future state</a:t>
                      </a:r>
                      <a:endParaRPr sz="1100" i="1">
                        <a:solidFill>
                          <a:srgbClr val="FFFFFF"/>
                        </a:solidFill>
                        <a:latin typeface="Gill Sans"/>
                        <a:ea typeface="Gill Sans"/>
                        <a:cs typeface="Gill Sans"/>
                        <a:sym typeface="Gill Sans"/>
                      </a:endParaRPr>
                    </a:p>
                  </a:txBody>
                  <a:tcPr marL="63500" marR="63500" marT="63500" marB="63500">
                    <a:solidFill>
                      <a:srgbClr val="BA0C2F"/>
                    </a:solidFill>
                  </a:tcPr>
                </a:tc>
                <a:extLst>
                  <a:ext uri="{0D108BD9-81ED-4DB2-BD59-A6C34878D82A}">
                    <a16:rowId xmlns:a16="http://schemas.microsoft.com/office/drawing/2014/main" val="10000"/>
                  </a:ext>
                </a:extLst>
              </a:tr>
              <a:tr h="535600">
                <a:tc>
                  <a:txBody>
                    <a:bodyPr/>
                    <a:lstStyle/>
                    <a:p>
                      <a:pPr marL="0" lvl="0" indent="0" algn="ctr" rtl="0">
                        <a:spcBef>
                          <a:spcPts val="0"/>
                        </a:spcBef>
                        <a:spcAft>
                          <a:spcPts val="0"/>
                        </a:spcAft>
                        <a:buNone/>
                      </a:pPr>
                      <a:r>
                        <a:rPr lang="en" sz="2100" b="1">
                          <a:solidFill>
                            <a:schemeClr val="dk1"/>
                          </a:solidFill>
                          <a:latin typeface="Gill Sans"/>
                          <a:ea typeface="Gill Sans"/>
                          <a:cs typeface="Gill Sans"/>
                          <a:sym typeface="Gill Sans"/>
                        </a:rPr>
                        <a:t>3</a:t>
                      </a:r>
                      <a:endParaRPr sz="1000">
                        <a:solidFill>
                          <a:schemeClr val="dk1"/>
                        </a:solidFill>
                        <a:latin typeface="Gill Sans"/>
                        <a:ea typeface="Gill Sans"/>
                        <a:cs typeface="Gill Sans"/>
                        <a:sym typeface="Gill Sans"/>
                      </a:endParaRPr>
                    </a:p>
                    <a:p>
                      <a:pPr marL="0" lvl="0" indent="0" algn="ctr" rtl="0">
                        <a:spcBef>
                          <a:spcPts val="0"/>
                        </a:spcBef>
                        <a:spcAft>
                          <a:spcPts val="0"/>
                        </a:spcAft>
                        <a:buNone/>
                      </a:pPr>
                      <a:r>
                        <a:rPr lang="en" sz="1100" b="1">
                          <a:solidFill>
                            <a:schemeClr val="dk1"/>
                          </a:solidFill>
                          <a:latin typeface="Gill Sans"/>
                          <a:ea typeface="Gill Sans"/>
                          <a:cs typeface="Gill Sans"/>
                          <a:sym typeface="Gill Sans"/>
                        </a:rPr>
                        <a:t>Entry points</a:t>
                      </a:r>
                      <a:endParaRPr sz="1100" b="1">
                        <a:solidFill>
                          <a:schemeClr val="dk1"/>
                        </a:solidFill>
                        <a:latin typeface="Gill Sans"/>
                        <a:ea typeface="Gill Sans"/>
                        <a:cs typeface="Gill Sans"/>
                        <a:sym typeface="Gill Sans"/>
                      </a:endParaRPr>
                    </a:p>
                    <a:p>
                      <a:pPr marL="0" lvl="0" indent="0" algn="ctr" rtl="0">
                        <a:spcBef>
                          <a:spcPts val="0"/>
                        </a:spcBef>
                        <a:spcAft>
                          <a:spcPts val="0"/>
                        </a:spcAft>
                        <a:buNone/>
                      </a:pPr>
                      <a:endParaRPr sz="1100" b="1">
                        <a:solidFill>
                          <a:srgbClr val="FFFFFF"/>
                        </a:solidFill>
                        <a:latin typeface="Gill Sans"/>
                        <a:ea typeface="Gill Sans"/>
                        <a:cs typeface="Gill Sans"/>
                        <a:sym typeface="Gill Sans"/>
                      </a:endParaRPr>
                    </a:p>
                  </a:txBody>
                  <a:tcPr marL="63500" marR="63500" marT="63500" marB="63500">
                    <a:lnB w="12700" cap="flat" cmpd="sng">
                      <a:solidFill>
                        <a:srgbClr val="CFCDC9"/>
                      </a:solidFill>
                      <a:prstDash val="solid"/>
                      <a:round/>
                      <a:headEnd type="none" w="sm" len="sm"/>
                      <a:tailEnd type="none" w="sm" len="sm"/>
                    </a:lnB>
                    <a:solidFill>
                      <a:srgbClr val="A7C6ED"/>
                    </a:solidFill>
                  </a:tcPr>
                </a:tc>
                <a:tc gridSpan="2">
                  <a:txBody>
                    <a:bodyPr/>
                    <a:lstStyle/>
                    <a:p>
                      <a:pPr marL="0" lvl="0" indent="0" algn="l" rtl="0">
                        <a:spcBef>
                          <a:spcPts val="0"/>
                        </a:spcBef>
                        <a:spcAft>
                          <a:spcPts val="0"/>
                        </a:spcAft>
                        <a:buNone/>
                      </a:pPr>
                      <a:endParaRPr sz="1100">
                        <a:latin typeface="Gill Sans"/>
                        <a:ea typeface="Gill Sans"/>
                        <a:cs typeface="Gill Sans"/>
                        <a:sym typeface="Gill Sans"/>
                      </a:endParaRPr>
                    </a:p>
                  </a:txBody>
                  <a:tcPr marL="63500" marR="63500" marT="63500" marB="63500"/>
                </a:tc>
                <a:tc hMerge="1">
                  <a:txBody>
                    <a:bodyPr/>
                    <a:lstStyle/>
                    <a:p>
                      <a:endParaRPr lang="en-US"/>
                    </a:p>
                  </a:txBody>
                  <a:tcPr/>
                </a:tc>
                <a:extLst>
                  <a:ext uri="{0D108BD9-81ED-4DB2-BD59-A6C34878D82A}">
                    <a16:rowId xmlns:a16="http://schemas.microsoft.com/office/drawing/2014/main" val="10001"/>
                  </a:ext>
                </a:extLst>
              </a:tr>
              <a:tr h="535600">
                <a:tc>
                  <a:txBody>
                    <a:bodyPr/>
                    <a:lstStyle/>
                    <a:p>
                      <a:pPr marL="0" lvl="0" indent="0" algn="ctr" rtl="0">
                        <a:spcBef>
                          <a:spcPts val="0"/>
                        </a:spcBef>
                        <a:spcAft>
                          <a:spcPts val="0"/>
                        </a:spcAft>
                        <a:buNone/>
                      </a:pPr>
                      <a:r>
                        <a:rPr lang="en" sz="2100" b="1">
                          <a:solidFill>
                            <a:srgbClr val="FFFFFF"/>
                          </a:solidFill>
                          <a:latin typeface="Gill Sans"/>
                          <a:ea typeface="Gill Sans"/>
                          <a:cs typeface="Gill Sans"/>
                          <a:sym typeface="Gill Sans"/>
                        </a:rPr>
                        <a:t>4</a:t>
                      </a:r>
                      <a:endParaRPr sz="1000" b="1">
                        <a:solidFill>
                          <a:srgbClr val="FFFFFF"/>
                        </a:solidFill>
                        <a:latin typeface="Gill Sans"/>
                        <a:ea typeface="Gill Sans"/>
                        <a:cs typeface="Gill Sans"/>
                        <a:sym typeface="Gill Sans"/>
                      </a:endParaRPr>
                    </a:p>
                    <a:p>
                      <a:pPr marL="0" lvl="0" indent="0" algn="ctr" rtl="0">
                        <a:spcBef>
                          <a:spcPts val="0"/>
                        </a:spcBef>
                        <a:spcAft>
                          <a:spcPts val="0"/>
                        </a:spcAft>
                        <a:buNone/>
                      </a:pPr>
                      <a:r>
                        <a:rPr lang="en" sz="1100" b="1">
                          <a:solidFill>
                            <a:srgbClr val="FFFFFF"/>
                          </a:solidFill>
                          <a:latin typeface="Gill Sans"/>
                          <a:ea typeface="Gill Sans"/>
                          <a:cs typeface="Gill Sans"/>
                          <a:sym typeface="Gill Sans"/>
                        </a:rPr>
                        <a:t>Interventions</a:t>
                      </a:r>
                      <a:endParaRPr sz="1100" b="1">
                        <a:solidFill>
                          <a:srgbClr val="FFFFFF"/>
                        </a:solidFill>
                        <a:latin typeface="Gill Sans"/>
                        <a:ea typeface="Gill Sans"/>
                        <a:cs typeface="Gill Sans"/>
                        <a:sym typeface="Gill Sans"/>
                      </a:endParaRPr>
                    </a:p>
                    <a:p>
                      <a:pPr marL="0" lvl="0" indent="0" algn="ctr" rtl="0">
                        <a:spcBef>
                          <a:spcPts val="0"/>
                        </a:spcBef>
                        <a:spcAft>
                          <a:spcPts val="0"/>
                        </a:spcAft>
                        <a:buNone/>
                      </a:pPr>
                      <a:endParaRPr sz="1100" b="1" i="1">
                        <a:solidFill>
                          <a:srgbClr val="FFFFFF"/>
                        </a:solidFill>
                        <a:latin typeface="Gill Sans"/>
                        <a:ea typeface="Gill Sans"/>
                        <a:cs typeface="Gill Sans"/>
                        <a:sym typeface="Gill Sans"/>
                      </a:endParaRPr>
                    </a:p>
                  </a:txBody>
                  <a:tcPr marL="63500" marR="63500" marT="63500" marB="63500">
                    <a:lnL w="12700" cap="flat" cmpd="sng">
                      <a:solidFill>
                        <a:srgbClr val="CFCDC9"/>
                      </a:solidFill>
                      <a:prstDash val="solid"/>
                      <a:round/>
                      <a:headEnd type="none" w="sm" len="sm"/>
                      <a:tailEnd type="none" w="sm" len="sm"/>
                    </a:lnL>
                    <a:lnR w="12700" cap="flat" cmpd="sng">
                      <a:solidFill>
                        <a:srgbClr val="CFCDC9"/>
                      </a:solidFill>
                      <a:prstDash val="solid"/>
                      <a:round/>
                      <a:headEnd type="none" w="sm" len="sm"/>
                      <a:tailEnd type="none" w="sm" len="sm"/>
                    </a:lnR>
                    <a:lnT w="12700" cap="flat" cmpd="sng">
                      <a:solidFill>
                        <a:srgbClr val="CFCDC9"/>
                      </a:solidFill>
                      <a:prstDash val="solid"/>
                      <a:round/>
                      <a:headEnd type="none" w="sm" len="sm"/>
                      <a:tailEnd type="none" w="sm" len="sm"/>
                    </a:lnT>
                    <a:lnB w="12700" cap="flat" cmpd="sng">
                      <a:solidFill>
                        <a:srgbClr val="CFCDC9"/>
                      </a:solidFill>
                      <a:prstDash val="solid"/>
                      <a:round/>
                      <a:headEnd type="none" w="sm" len="sm"/>
                      <a:tailEnd type="none" w="sm" len="sm"/>
                    </a:lnB>
                    <a:solidFill>
                      <a:srgbClr val="0067B9"/>
                    </a:solidFill>
                  </a:tcPr>
                </a:tc>
                <a:tc gridSpan="2">
                  <a:txBody>
                    <a:bodyPr/>
                    <a:lstStyle/>
                    <a:p>
                      <a:pPr marL="0" lvl="0" indent="0" algn="l" rtl="0">
                        <a:spcBef>
                          <a:spcPts val="0"/>
                        </a:spcBef>
                        <a:spcAft>
                          <a:spcPts val="0"/>
                        </a:spcAft>
                        <a:buNone/>
                      </a:pPr>
                      <a:endParaRPr sz="1100" i="1">
                        <a:latin typeface="Gill Sans"/>
                        <a:ea typeface="Gill Sans"/>
                        <a:cs typeface="Gill Sans"/>
                        <a:sym typeface="Gill Sans"/>
                      </a:endParaRPr>
                    </a:p>
                  </a:txBody>
                  <a:tcPr marL="63500" marR="63500" marT="63500" marB="63500">
                    <a:lnL w="12700" cap="flat" cmpd="sng">
                      <a:solidFill>
                        <a:srgbClr val="CFCDC9"/>
                      </a:solidFill>
                      <a:prstDash val="solid"/>
                      <a:round/>
                      <a:headEnd type="none" w="sm" len="sm"/>
                      <a:tailEnd type="none" w="sm" len="sm"/>
                    </a:lnL>
                  </a:tcPr>
                </a:tc>
                <a:tc hMerge="1">
                  <a:txBody>
                    <a:bodyPr/>
                    <a:lstStyle/>
                    <a:p>
                      <a:endParaRPr lang="en-US"/>
                    </a:p>
                  </a:txBody>
                  <a:tcPr/>
                </a:tc>
                <a:extLst>
                  <a:ext uri="{0D108BD9-81ED-4DB2-BD59-A6C34878D82A}">
                    <a16:rowId xmlns:a16="http://schemas.microsoft.com/office/drawing/2014/main" val="10002"/>
                  </a:ext>
                </a:extLst>
              </a:tr>
              <a:tr h="535600">
                <a:tc>
                  <a:txBody>
                    <a:bodyPr/>
                    <a:lstStyle/>
                    <a:p>
                      <a:pPr marL="0" lvl="0" indent="0" algn="ctr" rtl="0">
                        <a:spcBef>
                          <a:spcPts val="0"/>
                        </a:spcBef>
                        <a:spcAft>
                          <a:spcPts val="0"/>
                        </a:spcAft>
                        <a:buNone/>
                      </a:pPr>
                      <a:r>
                        <a:rPr lang="en" sz="2100" b="1">
                          <a:solidFill>
                            <a:srgbClr val="FFFFFF"/>
                          </a:solidFill>
                          <a:latin typeface="Gill Sans"/>
                          <a:ea typeface="Gill Sans"/>
                          <a:cs typeface="Gill Sans"/>
                          <a:sym typeface="Gill Sans"/>
                        </a:rPr>
                        <a:t>5</a:t>
                      </a:r>
                      <a:endParaRPr sz="1000" b="1">
                        <a:solidFill>
                          <a:srgbClr val="FFFFFF"/>
                        </a:solidFill>
                        <a:latin typeface="Gill Sans"/>
                        <a:ea typeface="Gill Sans"/>
                        <a:cs typeface="Gill Sans"/>
                        <a:sym typeface="Gill Sans"/>
                      </a:endParaRPr>
                    </a:p>
                    <a:p>
                      <a:pPr marL="0" lvl="0" indent="0" algn="ctr" rtl="0">
                        <a:spcBef>
                          <a:spcPts val="0"/>
                        </a:spcBef>
                        <a:spcAft>
                          <a:spcPts val="0"/>
                        </a:spcAft>
                        <a:buNone/>
                      </a:pPr>
                      <a:r>
                        <a:rPr lang="en" sz="1100" b="1">
                          <a:solidFill>
                            <a:srgbClr val="FFFFFF"/>
                          </a:solidFill>
                          <a:latin typeface="Gill Sans"/>
                          <a:ea typeface="Gill Sans"/>
                          <a:cs typeface="Gill Sans"/>
                          <a:sym typeface="Gill Sans"/>
                        </a:rPr>
                        <a:t>Assumptions about how change could happen</a:t>
                      </a:r>
                      <a:endParaRPr sz="1100" b="1">
                        <a:solidFill>
                          <a:srgbClr val="FFFFFF"/>
                        </a:solidFill>
                        <a:latin typeface="Gill Sans"/>
                        <a:ea typeface="Gill Sans"/>
                        <a:cs typeface="Gill Sans"/>
                        <a:sym typeface="Gill Sans"/>
                      </a:endParaRPr>
                    </a:p>
                  </a:txBody>
                  <a:tcPr marL="63500" marR="63500" marT="63500" marB="63500">
                    <a:lnL w="12700" cap="flat" cmpd="sng">
                      <a:solidFill>
                        <a:srgbClr val="CFCDC9"/>
                      </a:solidFill>
                      <a:prstDash val="solid"/>
                      <a:round/>
                      <a:headEnd type="none" w="sm" len="sm"/>
                      <a:tailEnd type="none" w="sm" len="sm"/>
                    </a:lnL>
                    <a:lnR w="12700" cap="flat" cmpd="sng">
                      <a:solidFill>
                        <a:srgbClr val="CFCDC9"/>
                      </a:solidFill>
                      <a:prstDash val="solid"/>
                      <a:round/>
                      <a:headEnd type="none" w="sm" len="sm"/>
                      <a:tailEnd type="none" w="sm" len="sm"/>
                    </a:lnR>
                    <a:lnT w="12700" cap="flat" cmpd="sng">
                      <a:solidFill>
                        <a:srgbClr val="CFCDC9"/>
                      </a:solidFill>
                      <a:prstDash val="solid"/>
                      <a:round/>
                      <a:headEnd type="none" w="sm" len="sm"/>
                      <a:tailEnd type="none" w="sm" len="sm"/>
                    </a:lnT>
                    <a:lnB w="12700" cap="flat" cmpd="sng">
                      <a:solidFill>
                        <a:srgbClr val="CFCDC9"/>
                      </a:solidFill>
                      <a:prstDash val="solid"/>
                      <a:round/>
                      <a:headEnd type="none" w="sm" len="sm"/>
                      <a:tailEnd type="none" w="sm" len="sm"/>
                    </a:lnB>
                    <a:solidFill>
                      <a:srgbClr val="002F6C"/>
                    </a:solidFill>
                  </a:tcPr>
                </a:tc>
                <a:tc gridSpan="2">
                  <a:txBody>
                    <a:bodyPr/>
                    <a:lstStyle/>
                    <a:p>
                      <a:pPr marL="0" lvl="0" indent="0" algn="l" rtl="0">
                        <a:spcBef>
                          <a:spcPts val="0"/>
                        </a:spcBef>
                        <a:spcAft>
                          <a:spcPts val="0"/>
                        </a:spcAft>
                        <a:buNone/>
                      </a:pPr>
                      <a:endParaRPr sz="1100" i="1" dirty="0">
                        <a:latin typeface="Gill Sans"/>
                        <a:ea typeface="Gill Sans"/>
                        <a:cs typeface="Gill Sans"/>
                        <a:sym typeface="Gill Sans"/>
                      </a:endParaRPr>
                    </a:p>
                  </a:txBody>
                  <a:tcPr marL="63500" marR="63500" marT="63500" marB="63500">
                    <a:lnL w="12700" cap="flat" cmpd="sng">
                      <a:solidFill>
                        <a:srgbClr val="CFCDC9"/>
                      </a:solidFill>
                      <a:prstDash val="solid"/>
                      <a:round/>
                      <a:headEnd type="none" w="sm" len="sm"/>
                      <a:tailEnd type="none" w="sm" len="sm"/>
                    </a:ln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1118" name="Google Shape;1118;p98"/>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29</a:t>
            </a:fld>
            <a:endParaRPr b="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9" name="Google Shape;879;p72"/>
          <p:cNvSpPr txBox="1">
            <a:spLocks noGrp="1"/>
          </p:cNvSpPr>
          <p:nvPr>
            <p:ph type="title"/>
          </p:nvPr>
        </p:nvSpPr>
        <p:spPr>
          <a:xfrm>
            <a:off x="360274" y="262000"/>
            <a:ext cx="7342200" cy="415500"/>
          </a:xfrm>
          <a:prstGeom prst="rect">
            <a:avLst/>
          </a:prstGeom>
          <a:noFill/>
          <a:ln>
            <a:noFill/>
          </a:ln>
        </p:spPr>
        <p:txBody>
          <a:bodyPr spcFirstLastPara="1" wrap="square" lIns="67500" tIns="34275" rIns="68575" bIns="34275" anchor="b" anchorCtr="0">
            <a:spAutoFit/>
          </a:bodyPr>
          <a:lstStyle/>
          <a:p>
            <a:pPr marL="0" lvl="0" indent="0" algn="l" rtl="0">
              <a:lnSpc>
                <a:spcPct val="90000"/>
              </a:lnSpc>
              <a:spcBef>
                <a:spcPts val="0"/>
              </a:spcBef>
              <a:spcAft>
                <a:spcPts val="0"/>
              </a:spcAft>
              <a:buClr>
                <a:srgbClr val="0268B9"/>
              </a:buClr>
              <a:buSzPts val="2700"/>
              <a:buFont typeface="Gill Sans"/>
              <a:buNone/>
            </a:pPr>
            <a:r>
              <a:rPr lang="en" sz="2500" dirty="0"/>
              <a:t>5-Step Theory of Change Development Process</a:t>
            </a:r>
            <a:endParaRPr sz="2500" dirty="0"/>
          </a:p>
        </p:txBody>
      </p:sp>
      <p:pic>
        <p:nvPicPr>
          <p:cNvPr id="880" name="Google Shape;880;p72" descr="Step 1: Assess the Current State. Contextual Analysis. Step 2: Find Momentum for Change. Entry Points. Step 3: Articulate the Desired Future State. Outcomes. Step 4: Design the How. Interventions. Step 5: Finalize the Theory of Change Products. Theory of Change narrative and visual."/>
          <p:cNvPicPr preferRelativeResize="0"/>
          <p:nvPr/>
        </p:nvPicPr>
        <p:blipFill rotWithShape="1">
          <a:blip r:embed="rId3">
            <a:alphaModFix/>
          </a:blip>
          <a:srcRect r="3428"/>
          <a:stretch/>
        </p:blipFill>
        <p:spPr>
          <a:xfrm>
            <a:off x="764075" y="826075"/>
            <a:ext cx="7342200" cy="4317427"/>
          </a:xfrm>
          <a:prstGeom prst="rect">
            <a:avLst/>
          </a:prstGeom>
          <a:noFill/>
          <a:ln>
            <a:noFill/>
          </a:ln>
        </p:spPr>
      </p:pic>
      <p:sp>
        <p:nvSpPr>
          <p:cNvPr id="878" name="Google Shape;878;p72"/>
          <p:cNvSpPr txBox="1">
            <a:spLocks noGrp="1"/>
          </p:cNvSpPr>
          <p:nvPr>
            <p:ph type="sldNum" idx="12"/>
          </p:nvPr>
        </p:nvSpPr>
        <p:spPr>
          <a:xfrm>
            <a:off x="5927093" y="4850127"/>
            <a:ext cx="2994600" cy="207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r>
              <a:rPr lang="en" sz="900"/>
              <a:t>  |   </a:t>
            </a:r>
            <a:fld id="{00000000-1234-1234-1234-123412341234}" type="slidenum">
              <a:rPr lang="en" sz="900"/>
              <a:t>3</a:t>
            </a:fld>
            <a:endParaRPr sz="9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7" name="Google Shape;1127;p99"/>
          <p:cNvSpPr txBox="1">
            <a:spLocks noGrp="1"/>
          </p:cNvSpPr>
          <p:nvPr>
            <p:ph type="title"/>
          </p:nvPr>
        </p:nvSpPr>
        <p:spPr>
          <a:xfrm>
            <a:off x="687850" y="351000"/>
            <a:ext cx="85533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dirty="0">
                <a:solidFill>
                  <a:schemeClr val="accent2"/>
                </a:solidFill>
              </a:rPr>
              <a:t>STEP 4:</a:t>
            </a:r>
            <a:r>
              <a:rPr lang="en" sz="1600" b="0" dirty="0"/>
              <a:t> DESIGN THE HOW: INTERVENTIONS</a:t>
            </a:r>
            <a:r>
              <a:rPr lang="en" sz="800" b="0" dirty="0">
                <a:solidFill>
                  <a:schemeClr val="bg1"/>
                </a:solidFill>
              </a:rPr>
              <a:t> 1</a:t>
            </a:r>
            <a:endParaRPr sz="800" b="0" dirty="0">
              <a:solidFill>
                <a:schemeClr val="bg1"/>
              </a:solidFill>
            </a:endParaRPr>
          </a:p>
          <a:p>
            <a:pPr marL="0" lvl="0" indent="0" algn="l" rtl="0">
              <a:lnSpc>
                <a:spcPct val="107916"/>
              </a:lnSpc>
              <a:spcBef>
                <a:spcPts val="400"/>
              </a:spcBef>
              <a:spcAft>
                <a:spcPts val="400"/>
              </a:spcAft>
              <a:buSzPts val="2700"/>
              <a:buNone/>
            </a:pPr>
            <a:r>
              <a:rPr lang="en" sz="1800" dirty="0">
                <a:solidFill>
                  <a:srgbClr val="2F5496"/>
                </a:solidFill>
              </a:rPr>
              <a:t>PART A: BRAINSTORM INTERVENTIONS &amp; ASSUMPTIONS</a:t>
            </a:r>
            <a:endParaRPr sz="1800" dirty="0">
              <a:solidFill>
                <a:srgbClr val="2F5496"/>
              </a:solidFill>
            </a:endParaRPr>
          </a:p>
        </p:txBody>
      </p:sp>
      <p:sp>
        <p:nvSpPr>
          <p:cNvPr id="1128" name="Google Shape;1128;p99"/>
          <p:cNvSpPr txBox="1"/>
          <p:nvPr/>
        </p:nvSpPr>
        <p:spPr>
          <a:xfrm>
            <a:off x="761500" y="1282600"/>
            <a:ext cx="8382600" cy="6327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en" b="1" dirty="0">
                <a:solidFill>
                  <a:srgbClr val="0067B9"/>
                </a:solidFill>
                <a:latin typeface="Gill Sans"/>
                <a:ea typeface="Gill Sans"/>
                <a:cs typeface="Gill Sans"/>
                <a:sym typeface="Gill Sans"/>
              </a:rPr>
              <a:t>Directions:</a:t>
            </a:r>
            <a:r>
              <a:rPr lang="en" dirty="0">
                <a:solidFill>
                  <a:srgbClr val="0067B9"/>
                </a:solidFill>
                <a:latin typeface="Gill Sans"/>
                <a:ea typeface="Gill Sans"/>
                <a:cs typeface="Gill Sans"/>
                <a:sym typeface="Gill Sans"/>
              </a:rPr>
              <a:t> </a:t>
            </a:r>
            <a:r>
              <a:rPr lang="en" dirty="0">
                <a:solidFill>
                  <a:schemeClr val="dk1"/>
                </a:solidFill>
                <a:latin typeface="Gill Sans"/>
                <a:ea typeface="Gill Sans"/>
                <a:cs typeface="Gill Sans"/>
                <a:sym typeface="Gill Sans"/>
              </a:rPr>
              <a:t>Brainstorm interventions based on your desired future state and entry points using the tables and discussion questions embedded below. </a:t>
            </a:r>
            <a:endParaRPr dirty="0">
              <a:solidFill>
                <a:schemeClr val="dk1"/>
              </a:solidFill>
              <a:latin typeface="Gill Sans"/>
              <a:ea typeface="Gill Sans"/>
              <a:cs typeface="Gill Sans"/>
              <a:sym typeface="Gill Sans"/>
            </a:endParaRPr>
          </a:p>
        </p:txBody>
      </p:sp>
      <p:graphicFrame>
        <p:nvGraphicFramePr>
          <p:cNvPr id="1129" name="Google Shape;1129;p99"/>
          <p:cNvGraphicFramePr/>
          <p:nvPr>
            <p:extLst>
              <p:ext uri="{D42A27DB-BD31-4B8C-83A1-F6EECF244321}">
                <p14:modId xmlns:p14="http://schemas.microsoft.com/office/powerpoint/2010/main" val="5612373"/>
              </p:ext>
            </p:extLst>
          </p:nvPr>
        </p:nvGraphicFramePr>
        <p:xfrm>
          <a:off x="861850" y="1955775"/>
          <a:ext cx="7614525" cy="3124200"/>
        </p:xfrm>
        <a:graphic>
          <a:graphicData uri="http://schemas.openxmlformats.org/drawingml/2006/table">
            <a:tbl>
              <a:tblPr firstRow="1">
                <a:noFill/>
                <a:tableStyleId>{ADEF0DFE-412F-473A-A2C4-E14C60AAABE8}</a:tableStyleId>
              </a:tblPr>
              <a:tblGrid>
                <a:gridCol w="1086375">
                  <a:extLst>
                    <a:ext uri="{9D8B030D-6E8A-4147-A177-3AD203B41FA5}">
                      <a16:colId xmlns:a16="http://schemas.microsoft.com/office/drawing/2014/main" val="20000"/>
                    </a:ext>
                  </a:extLst>
                </a:gridCol>
                <a:gridCol w="3264075">
                  <a:extLst>
                    <a:ext uri="{9D8B030D-6E8A-4147-A177-3AD203B41FA5}">
                      <a16:colId xmlns:a16="http://schemas.microsoft.com/office/drawing/2014/main" val="20001"/>
                    </a:ext>
                  </a:extLst>
                </a:gridCol>
                <a:gridCol w="3264075">
                  <a:extLst>
                    <a:ext uri="{9D8B030D-6E8A-4147-A177-3AD203B41FA5}">
                      <a16:colId xmlns:a16="http://schemas.microsoft.com/office/drawing/2014/main" val="20002"/>
                    </a:ext>
                  </a:extLst>
                </a:gridCol>
              </a:tblGrid>
              <a:tr h="350975">
                <a:tc rowSpan="2">
                  <a:txBody>
                    <a:bodyPr/>
                    <a:lstStyle/>
                    <a:p>
                      <a:pPr marL="0" lvl="0" indent="0" algn="ctr" rtl="0">
                        <a:spcBef>
                          <a:spcPts val="0"/>
                        </a:spcBef>
                        <a:spcAft>
                          <a:spcPts val="0"/>
                        </a:spcAft>
                        <a:buNone/>
                      </a:pPr>
                      <a:endParaRPr sz="1000" b="1" dirty="0">
                        <a:latin typeface="Gill Sans"/>
                        <a:ea typeface="Gill Sans"/>
                        <a:cs typeface="Gill Sans"/>
                        <a:sym typeface="Gill Sans"/>
                      </a:endParaRPr>
                    </a:p>
                    <a:p>
                      <a:pPr marL="0" lvl="0" indent="0" algn="ctr" rtl="0">
                        <a:spcBef>
                          <a:spcPts val="0"/>
                        </a:spcBef>
                        <a:spcAft>
                          <a:spcPts val="0"/>
                        </a:spcAft>
                        <a:buNone/>
                      </a:pPr>
                      <a:endParaRPr sz="1000" dirty="0">
                        <a:latin typeface="Gill Sans"/>
                        <a:ea typeface="Gill Sans"/>
                        <a:cs typeface="Gill Sans"/>
                        <a:sym typeface="Gill Sans"/>
                      </a:endParaRPr>
                    </a:p>
                    <a:p>
                      <a:pPr marL="0" lvl="0" indent="0" algn="ctr" rtl="0">
                        <a:spcBef>
                          <a:spcPts val="0"/>
                        </a:spcBef>
                        <a:spcAft>
                          <a:spcPts val="0"/>
                        </a:spcAft>
                        <a:buNone/>
                      </a:pPr>
                      <a:endParaRPr sz="1000" i="1" dirty="0">
                        <a:latin typeface="Gill Sans"/>
                        <a:ea typeface="Gill Sans"/>
                        <a:cs typeface="Gill Sans"/>
                        <a:sym typeface="Gill Sans"/>
                      </a:endParaRPr>
                    </a:p>
                  </a:txBody>
                  <a:tcPr marL="63500" marR="63500" marT="63500" marB="63500"/>
                </a:tc>
                <a:tc>
                  <a:txBody>
                    <a:bodyPr/>
                    <a:lstStyle/>
                    <a:p>
                      <a:pPr marL="0" lvl="0" indent="0" algn="ctr" rtl="0">
                        <a:spcBef>
                          <a:spcPts val="0"/>
                        </a:spcBef>
                        <a:spcAft>
                          <a:spcPts val="0"/>
                        </a:spcAft>
                        <a:buNone/>
                      </a:pPr>
                      <a:r>
                        <a:rPr lang="en" sz="2000" b="1">
                          <a:solidFill>
                            <a:srgbClr val="FFFFFF"/>
                          </a:solidFill>
                          <a:latin typeface="Gill Sans"/>
                          <a:ea typeface="Gill Sans"/>
                          <a:cs typeface="Gill Sans"/>
                          <a:sym typeface="Gill Sans"/>
                        </a:rPr>
                        <a:t>2</a:t>
                      </a:r>
                      <a:endParaRPr sz="900" b="1">
                        <a:solidFill>
                          <a:srgbClr val="FFFFFF"/>
                        </a:solidFill>
                        <a:latin typeface="Gill Sans"/>
                        <a:ea typeface="Gill Sans"/>
                        <a:cs typeface="Gill Sans"/>
                        <a:sym typeface="Gill Sans"/>
                      </a:endParaRPr>
                    </a:p>
                    <a:p>
                      <a:pPr marL="0" lvl="0" indent="0" algn="ctr" rtl="0">
                        <a:spcBef>
                          <a:spcPts val="0"/>
                        </a:spcBef>
                        <a:spcAft>
                          <a:spcPts val="0"/>
                        </a:spcAft>
                        <a:buNone/>
                      </a:pPr>
                      <a:r>
                        <a:rPr lang="en" sz="1000" b="1">
                          <a:solidFill>
                            <a:srgbClr val="FFFFFF"/>
                          </a:solidFill>
                          <a:latin typeface="Gill Sans"/>
                          <a:ea typeface="Gill Sans"/>
                          <a:cs typeface="Gill Sans"/>
                          <a:sym typeface="Gill Sans"/>
                        </a:rPr>
                        <a:t>Current state </a:t>
                      </a:r>
                      <a:endParaRPr sz="1000" i="1">
                        <a:solidFill>
                          <a:srgbClr val="FFFFFF"/>
                        </a:solidFill>
                        <a:latin typeface="Gill Sans"/>
                        <a:ea typeface="Gill Sans"/>
                        <a:cs typeface="Gill Sans"/>
                        <a:sym typeface="Gill Sans"/>
                      </a:endParaRPr>
                    </a:p>
                  </a:txBody>
                  <a:tcPr marL="63500" marR="63500" marT="63500" marB="63500">
                    <a:solidFill>
                      <a:srgbClr val="651D32"/>
                    </a:solidFill>
                  </a:tcPr>
                </a:tc>
                <a:tc>
                  <a:txBody>
                    <a:bodyPr/>
                    <a:lstStyle/>
                    <a:p>
                      <a:pPr marL="0" lvl="0" indent="0" algn="ctr" rtl="0">
                        <a:spcBef>
                          <a:spcPts val="0"/>
                        </a:spcBef>
                        <a:spcAft>
                          <a:spcPts val="0"/>
                        </a:spcAft>
                        <a:buNone/>
                      </a:pPr>
                      <a:r>
                        <a:rPr lang="en" sz="2000" b="1">
                          <a:solidFill>
                            <a:srgbClr val="FFFFFF"/>
                          </a:solidFill>
                          <a:latin typeface="Gill Sans"/>
                          <a:ea typeface="Gill Sans"/>
                          <a:cs typeface="Gill Sans"/>
                          <a:sym typeface="Gill Sans"/>
                        </a:rPr>
                        <a:t>1</a:t>
                      </a:r>
                      <a:endParaRPr sz="2000" b="1">
                        <a:solidFill>
                          <a:srgbClr val="FFFFFF"/>
                        </a:solidFill>
                        <a:latin typeface="Gill Sans"/>
                        <a:ea typeface="Gill Sans"/>
                        <a:cs typeface="Gill Sans"/>
                        <a:sym typeface="Gill Sans"/>
                      </a:endParaRPr>
                    </a:p>
                    <a:p>
                      <a:pPr marL="0" lvl="0" indent="0" algn="ctr" rtl="0">
                        <a:spcBef>
                          <a:spcPts val="0"/>
                        </a:spcBef>
                        <a:spcAft>
                          <a:spcPts val="0"/>
                        </a:spcAft>
                        <a:buNone/>
                      </a:pPr>
                      <a:r>
                        <a:rPr lang="en" sz="1000" b="1">
                          <a:solidFill>
                            <a:srgbClr val="FFFFFF"/>
                          </a:solidFill>
                          <a:latin typeface="Gill Sans"/>
                          <a:ea typeface="Gill Sans"/>
                          <a:cs typeface="Gill Sans"/>
                          <a:sym typeface="Gill Sans"/>
                        </a:rPr>
                        <a:t>Desired future state</a:t>
                      </a:r>
                      <a:endParaRPr sz="1000" i="1">
                        <a:solidFill>
                          <a:srgbClr val="FFFFFF"/>
                        </a:solidFill>
                        <a:latin typeface="Gill Sans"/>
                        <a:ea typeface="Gill Sans"/>
                        <a:cs typeface="Gill Sans"/>
                        <a:sym typeface="Gill Sans"/>
                      </a:endParaRPr>
                    </a:p>
                  </a:txBody>
                  <a:tcPr marL="63500" marR="63500" marT="63500" marB="63500">
                    <a:solidFill>
                      <a:srgbClr val="BA0C2F"/>
                    </a:solidFill>
                  </a:tcPr>
                </a:tc>
                <a:extLst>
                  <a:ext uri="{0D108BD9-81ED-4DB2-BD59-A6C34878D82A}">
                    <a16:rowId xmlns:a16="http://schemas.microsoft.com/office/drawing/2014/main" val="10000"/>
                  </a:ext>
                </a:extLst>
              </a:tr>
              <a:tr h="846300">
                <a:tc vMerge="1">
                  <a:txBody>
                    <a:bodyPr/>
                    <a:lstStyle/>
                    <a:p>
                      <a:endParaRPr lang="en-US"/>
                    </a:p>
                  </a:txBody>
                  <a:tcPr/>
                </a:tc>
                <a:tc>
                  <a:txBody>
                    <a:bodyPr/>
                    <a:lstStyle/>
                    <a:p>
                      <a:pPr marL="0" lvl="0" indent="0" algn="l" rtl="0">
                        <a:spcBef>
                          <a:spcPts val="0"/>
                        </a:spcBef>
                        <a:spcAft>
                          <a:spcPts val="0"/>
                        </a:spcAft>
                        <a:buNone/>
                      </a:pPr>
                      <a:r>
                        <a:rPr lang="en" sz="1000" i="1">
                          <a:latin typeface="Gill Sans"/>
                          <a:ea typeface="Gill Sans"/>
                          <a:cs typeface="Gill Sans"/>
                          <a:sym typeface="Gill Sans"/>
                        </a:rPr>
                        <a:t>Sentence summary based on Step 1: Articulate the current state vis-a-vis the desired future state (what is the challenge like now?)</a:t>
                      </a:r>
                      <a:endParaRPr sz="1000" i="1">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latin typeface="Gill Sans"/>
                        <a:ea typeface="Gill Sans"/>
                        <a:cs typeface="Gill Sans"/>
                        <a:sym typeface="Gill Sans"/>
                      </a:endParaRPr>
                    </a:p>
                  </a:txBody>
                  <a:tcPr marL="63500" marR="63500" marT="63500" marB="63500"/>
                </a:tc>
                <a:tc>
                  <a:txBody>
                    <a:bodyPr/>
                    <a:lstStyle/>
                    <a:p>
                      <a:pPr marL="0" lvl="0" indent="0" algn="l" rtl="0">
                        <a:spcBef>
                          <a:spcPts val="0"/>
                        </a:spcBef>
                        <a:spcAft>
                          <a:spcPts val="0"/>
                        </a:spcAft>
                        <a:buNone/>
                      </a:pPr>
                      <a:r>
                        <a:rPr lang="en" sz="1000" i="1">
                          <a:latin typeface="Gill Sans"/>
                          <a:ea typeface="Gill Sans"/>
                          <a:cs typeface="Gill Sans"/>
                          <a:sym typeface="Gill Sans"/>
                        </a:rPr>
                        <a:t>Sentence summary from Step 3: Articulate the priority outcomes (If you have distinctly different outcomes under your program, we recommend having one of these tables per outcome.) </a:t>
                      </a:r>
                      <a:endParaRPr sz="1000">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0001"/>
                  </a:ext>
                </a:extLst>
              </a:tr>
              <a:tr h="1153675">
                <a:tc>
                  <a:txBody>
                    <a:bodyPr/>
                    <a:lstStyle/>
                    <a:p>
                      <a:pPr marL="0" lvl="0" indent="0" algn="ctr" rtl="0">
                        <a:spcBef>
                          <a:spcPts val="0"/>
                        </a:spcBef>
                        <a:spcAft>
                          <a:spcPts val="0"/>
                        </a:spcAft>
                        <a:buNone/>
                      </a:pPr>
                      <a:r>
                        <a:rPr lang="en" sz="2000" b="1" dirty="0">
                          <a:solidFill>
                            <a:schemeClr val="tx1"/>
                          </a:solidFill>
                          <a:latin typeface="Gill Sans"/>
                          <a:ea typeface="Gill Sans"/>
                          <a:cs typeface="Gill Sans"/>
                          <a:sym typeface="Gill Sans"/>
                        </a:rPr>
                        <a:t>3</a:t>
                      </a:r>
                      <a:endParaRPr sz="900" dirty="0">
                        <a:solidFill>
                          <a:schemeClr val="tx1"/>
                        </a:solidFill>
                        <a:latin typeface="Gill Sans"/>
                        <a:ea typeface="Gill Sans"/>
                        <a:cs typeface="Gill Sans"/>
                        <a:sym typeface="Gill Sans"/>
                      </a:endParaRPr>
                    </a:p>
                    <a:p>
                      <a:pPr marL="0" lvl="0" indent="0" algn="ctr" rtl="0">
                        <a:spcBef>
                          <a:spcPts val="0"/>
                        </a:spcBef>
                        <a:spcAft>
                          <a:spcPts val="0"/>
                        </a:spcAft>
                        <a:buNone/>
                      </a:pPr>
                      <a:r>
                        <a:rPr lang="en" sz="1000" b="1" dirty="0">
                          <a:solidFill>
                            <a:schemeClr val="tx1"/>
                          </a:solidFill>
                          <a:latin typeface="Gill Sans"/>
                          <a:ea typeface="Gill Sans"/>
                          <a:cs typeface="Gill Sans"/>
                          <a:sym typeface="Gill Sans"/>
                        </a:rPr>
                        <a:t>Entry points</a:t>
                      </a:r>
                      <a:endParaRPr sz="1000" b="1" dirty="0">
                        <a:solidFill>
                          <a:schemeClr val="tx1"/>
                        </a:solidFill>
                        <a:latin typeface="Gill Sans"/>
                        <a:ea typeface="Gill Sans"/>
                        <a:cs typeface="Gill Sans"/>
                        <a:sym typeface="Gill Sans"/>
                      </a:endParaRPr>
                    </a:p>
                    <a:p>
                      <a:pPr marL="0" lvl="0" indent="0" algn="ctr" rtl="0">
                        <a:spcBef>
                          <a:spcPts val="0"/>
                        </a:spcBef>
                        <a:spcAft>
                          <a:spcPts val="0"/>
                        </a:spcAft>
                        <a:buNone/>
                      </a:pPr>
                      <a:endParaRPr sz="1000" b="1" dirty="0">
                        <a:solidFill>
                          <a:schemeClr val="tx1"/>
                        </a:solidFill>
                        <a:latin typeface="Gill Sans"/>
                        <a:ea typeface="Gill Sans"/>
                        <a:cs typeface="Gill Sans"/>
                        <a:sym typeface="Gill Sans"/>
                      </a:endParaRPr>
                    </a:p>
                  </a:txBody>
                  <a:tcPr marL="63500" marR="63500" marT="63500" marB="63500">
                    <a:solidFill>
                      <a:srgbClr val="A7C6ED"/>
                    </a:solidFill>
                  </a:tcPr>
                </a:tc>
                <a:tc gridSpan="2">
                  <a:txBody>
                    <a:bodyPr/>
                    <a:lstStyle/>
                    <a:p>
                      <a:pPr marL="0" lvl="0" indent="0" algn="l" rtl="0">
                        <a:spcBef>
                          <a:spcPts val="0"/>
                        </a:spcBef>
                        <a:spcAft>
                          <a:spcPts val="0"/>
                        </a:spcAft>
                        <a:buNone/>
                      </a:pPr>
                      <a:r>
                        <a:rPr lang="en" sz="1000" i="1" dirty="0">
                          <a:latin typeface="Gill Sans"/>
                          <a:ea typeface="Gill Sans"/>
                          <a:cs typeface="Gill Sans"/>
                          <a:sym typeface="Gill Sans"/>
                        </a:rPr>
                        <a:t>Summarize from Step 2, Part B: Articulate the entry points that will be the jumping off point for moving from the current state to the desired future state </a:t>
                      </a:r>
                      <a:endParaRPr sz="1000" i="1" dirty="0">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sz="1000" i="1" dirty="0">
                        <a:latin typeface="Gill Sans"/>
                        <a:ea typeface="Gill Sans"/>
                        <a:cs typeface="Gill Sans"/>
                        <a:sym typeface="Gill Sans"/>
                      </a:endParaRPr>
                    </a:p>
                  </a:txBody>
                  <a:tcPr marL="63500" marR="63500" marT="63500" marB="63500"/>
                </a:tc>
                <a:tc hMerge="1">
                  <a:txBody>
                    <a:bodyPr/>
                    <a:lstStyle/>
                    <a:p>
                      <a:endParaRPr lang="en-US"/>
                    </a:p>
                  </a:txBody>
                  <a:tcPr/>
                </a:tc>
                <a:extLst>
                  <a:ext uri="{0D108BD9-81ED-4DB2-BD59-A6C34878D82A}">
                    <a16:rowId xmlns:a16="http://schemas.microsoft.com/office/drawing/2014/main" val="10002"/>
                  </a:ext>
                </a:extLst>
              </a:tr>
            </a:tbl>
          </a:graphicData>
        </a:graphic>
      </p:graphicFrame>
      <p:sp>
        <p:nvSpPr>
          <p:cNvPr id="1126" name="Google Shape;1126;p99"/>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30</a:t>
            </a:fld>
            <a:endParaRPr b="0">
              <a:solidFill>
                <a:srgbClr val="7F7F7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5" name="Google Shape;1135;p100"/>
          <p:cNvSpPr txBox="1">
            <a:spLocks noGrp="1"/>
          </p:cNvSpPr>
          <p:nvPr>
            <p:ph type="title"/>
          </p:nvPr>
        </p:nvSpPr>
        <p:spPr>
          <a:xfrm>
            <a:off x="687850" y="351000"/>
            <a:ext cx="85533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dirty="0">
                <a:solidFill>
                  <a:schemeClr val="accent2"/>
                </a:solidFill>
              </a:rPr>
              <a:t>STEP 4:</a:t>
            </a:r>
            <a:r>
              <a:rPr lang="en" sz="1600" b="0" dirty="0"/>
              <a:t> DESIGN THE HOW: INTERVENTIONS </a:t>
            </a:r>
            <a:r>
              <a:rPr lang="en" sz="800" b="0" dirty="0">
                <a:solidFill>
                  <a:schemeClr val="bg1"/>
                </a:solidFill>
              </a:rPr>
              <a:t>3</a:t>
            </a:r>
            <a:endParaRPr sz="800" b="0" dirty="0">
              <a:solidFill>
                <a:schemeClr val="bg1"/>
              </a:solidFill>
            </a:endParaRPr>
          </a:p>
          <a:p>
            <a:pPr marL="0" lvl="0" indent="0" algn="l" rtl="0">
              <a:lnSpc>
                <a:spcPct val="107916"/>
              </a:lnSpc>
              <a:spcBef>
                <a:spcPts val="400"/>
              </a:spcBef>
              <a:spcAft>
                <a:spcPts val="400"/>
              </a:spcAft>
              <a:buSzPts val="2700"/>
              <a:buNone/>
            </a:pPr>
            <a:r>
              <a:rPr lang="en" sz="1800" dirty="0">
                <a:solidFill>
                  <a:srgbClr val="2F5496"/>
                </a:solidFill>
              </a:rPr>
              <a:t>PART A: BRAINSTORM INTERVENTIONS &amp; ASSUMPTIONS</a:t>
            </a:r>
            <a:endParaRPr sz="1800" dirty="0">
              <a:solidFill>
                <a:srgbClr val="2F5496"/>
              </a:solidFill>
            </a:endParaRPr>
          </a:p>
        </p:txBody>
      </p:sp>
      <p:sp>
        <p:nvSpPr>
          <p:cNvPr id="1134" name="Google Shape;1134;p100"/>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31</a:t>
            </a:fld>
            <a:endParaRPr b="0">
              <a:solidFill>
                <a:srgbClr val="7F7F7F"/>
              </a:solidFill>
            </a:endParaRPr>
          </a:p>
        </p:txBody>
      </p:sp>
      <p:graphicFrame>
        <p:nvGraphicFramePr>
          <p:cNvPr id="3" name="Table 3">
            <a:extLst>
              <a:ext uri="{FF2B5EF4-FFF2-40B4-BE49-F238E27FC236}">
                <a16:creationId xmlns:a16="http://schemas.microsoft.com/office/drawing/2014/main" id="{D153BA77-BCF7-C285-36F6-9FAF9F332F5C}"/>
              </a:ext>
            </a:extLst>
          </p:cNvPr>
          <p:cNvGraphicFramePr>
            <a:graphicFrameLocks noGrp="1"/>
          </p:cNvGraphicFramePr>
          <p:nvPr>
            <p:extLst>
              <p:ext uri="{D42A27DB-BD31-4B8C-83A1-F6EECF244321}">
                <p14:modId xmlns:p14="http://schemas.microsoft.com/office/powerpoint/2010/main" val="1714151671"/>
              </p:ext>
            </p:extLst>
          </p:nvPr>
        </p:nvGraphicFramePr>
        <p:xfrm>
          <a:off x="753625" y="1119274"/>
          <a:ext cx="8069779" cy="3632199"/>
        </p:xfrm>
        <a:graphic>
          <a:graphicData uri="http://schemas.openxmlformats.org/drawingml/2006/table">
            <a:tbl>
              <a:tblPr firstRow="1" bandRow="1">
                <a:tableStyleId>{B5775DFA-4614-4E33-8DDC-5591395B0FD9}</a:tableStyleId>
              </a:tblPr>
              <a:tblGrid>
                <a:gridCol w="1152144">
                  <a:extLst>
                    <a:ext uri="{9D8B030D-6E8A-4147-A177-3AD203B41FA5}">
                      <a16:colId xmlns:a16="http://schemas.microsoft.com/office/drawing/2014/main" val="751044990"/>
                    </a:ext>
                  </a:extLst>
                </a:gridCol>
                <a:gridCol w="6917635">
                  <a:extLst>
                    <a:ext uri="{9D8B030D-6E8A-4147-A177-3AD203B41FA5}">
                      <a16:colId xmlns:a16="http://schemas.microsoft.com/office/drawing/2014/main" val="290099659"/>
                    </a:ext>
                  </a:extLst>
                </a:gridCol>
              </a:tblGrid>
              <a:tr h="3632199">
                <a:tc>
                  <a:txBody>
                    <a:bodyPr/>
                    <a:lstStyle/>
                    <a:p>
                      <a:pPr marL="0" lvl="0" indent="0" algn="ctr" rtl="0">
                        <a:spcBef>
                          <a:spcPts val="0"/>
                        </a:spcBef>
                        <a:spcAft>
                          <a:spcPts val="0"/>
                        </a:spcAft>
                        <a:buNone/>
                      </a:pPr>
                      <a:r>
                        <a:rPr lang="en" sz="2000" b="1" dirty="0">
                          <a:solidFill>
                            <a:srgbClr val="FFFFFF"/>
                          </a:solidFill>
                          <a:latin typeface="Gill Sans"/>
                          <a:ea typeface="Gill Sans"/>
                          <a:cs typeface="Gill Sans"/>
                          <a:sym typeface="Gill Sans"/>
                        </a:rPr>
                        <a:t>4</a:t>
                      </a:r>
                      <a:endParaRPr sz="900" b="1" dirty="0">
                        <a:solidFill>
                          <a:srgbClr val="FFFFFF"/>
                        </a:solidFill>
                        <a:latin typeface="Gill Sans"/>
                        <a:ea typeface="Gill Sans"/>
                        <a:cs typeface="Gill Sans"/>
                        <a:sym typeface="Gill Sans"/>
                      </a:endParaRPr>
                    </a:p>
                    <a:p>
                      <a:pPr marL="0" lvl="0" indent="0" algn="ctr" rtl="0">
                        <a:spcBef>
                          <a:spcPts val="0"/>
                        </a:spcBef>
                        <a:spcAft>
                          <a:spcPts val="0"/>
                        </a:spcAft>
                        <a:buNone/>
                      </a:pPr>
                      <a:r>
                        <a:rPr lang="en" sz="1000" b="1" dirty="0">
                          <a:solidFill>
                            <a:srgbClr val="FFFFFF"/>
                          </a:solidFill>
                          <a:latin typeface="Gill Sans"/>
                          <a:ea typeface="Gill Sans"/>
                          <a:cs typeface="Gill Sans"/>
                          <a:sym typeface="Gill Sans"/>
                        </a:rPr>
                        <a:t>Interventions</a:t>
                      </a:r>
                      <a:endParaRPr sz="1000" b="1" dirty="0">
                        <a:solidFill>
                          <a:srgbClr val="FFFFFF"/>
                        </a:solidFill>
                        <a:latin typeface="Gill Sans"/>
                        <a:ea typeface="Gill Sans"/>
                        <a:cs typeface="Gill Sans"/>
                        <a:sym typeface="Gill Sans"/>
                      </a:endParaRPr>
                    </a:p>
                  </a:txBody>
                  <a:tcPr marL="63500" marR="63500" marT="63500" marB="63500">
                    <a:solidFill>
                      <a:srgbClr val="0067B9"/>
                    </a:solidFill>
                  </a:tcPr>
                </a:tc>
                <a:tc>
                  <a:txBody>
                    <a:bodyPr/>
                    <a:lstStyle/>
                    <a:p>
                      <a:pPr marL="0" lvl="0" indent="0" algn="l" rtl="0">
                        <a:spcBef>
                          <a:spcPts val="0"/>
                        </a:spcBef>
                        <a:spcAft>
                          <a:spcPts val="0"/>
                        </a:spcAft>
                        <a:buNone/>
                      </a:pPr>
                      <a:r>
                        <a:rPr lang="en" sz="1000" b="1" dirty="0">
                          <a:latin typeface="Gill Sans"/>
                          <a:ea typeface="Gill Sans"/>
                          <a:cs typeface="Gill Sans"/>
                          <a:sym typeface="Gill Sans"/>
                        </a:rPr>
                        <a:t>Based on the identified entry points: </a:t>
                      </a:r>
                      <a:endParaRPr sz="1000" i="1" dirty="0">
                        <a:latin typeface="Gill Sans"/>
                        <a:ea typeface="Gill Sans"/>
                        <a:cs typeface="Gill Sans"/>
                        <a:sym typeface="Gill Sans"/>
                      </a:endParaRPr>
                    </a:p>
                    <a:p>
                      <a:pPr marL="114300" lvl="0" indent="-120650" algn="l" rtl="0">
                        <a:spcBef>
                          <a:spcPts val="0"/>
                        </a:spcBef>
                        <a:spcAft>
                          <a:spcPts val="0"/>
                        </a:spcAft>
                        <a:buSzPts val="1000"/>
                        <a:buFont typeface="Gill Sans"/>
                        <a:buChar char="●"/>
                      </a:pPr>
                      <a:r>
                        <a:rPr lang="en" sz="1000" i="1" dirty="0">
                          <a:latin typeface="Gill Sans"/>
                          <a:ea typeface="Gill Sans"/>
                          <a:cs typeface="Gill Sans"/>
                          <a:sym typeface="Gill Sans"/>
                        </a:rPr>
                        <a:t>What set of interventions could realistically bridge the gap between the current state and desired future state? </a:t>
                      </a:r>
                      <a:endParaRPr sz="1000" i="1" dirty="0">
                        <a:latin typeface="Gill Sans"/>
                        <a:ea typeface="Gill Sans"/>
                        <a:cs typeface="Gill Sans"/>
                        <a:sym typeface="Gill Sans"/>
                      </a:endParaRPr>
                    </a:p>
                    <a:p>
                      <a:pPr marL="114300" lvl="0" indent="-120650" algn="l" rtl="0">
                        <a:spcBef>
                          <a:spcPts val="0"/>
                        </a:spcBef>
                        <a:spcAft>
                          <a:spcPts val="0"/>
                        </a:spcAft>
                        <a:buSzPts val="1000"/>
                        <a:buFont typeface="Gill Sans"/>
                        <a:buChar char="●"/>
                      </a:pPr>
                      <a:r>
                        <a:rPr lang="en" sz="1000" i="1" dirty="0">
                          <a:latin typeface="Gill Sans"/>
                          <a:ea typeface="Gill Sans"/>
                          <a:cs typeface="Gill Sans"/>
                          <a:sym typeface="Gill Sans"/>
                        </a:rPr>
                        <a:t>What could motivate actors to behave differently in the local system?</a:t>
                      </a:r>
                      <a:endParaRPr sz="1000" i="1" dirty="0">
                        <a:latin typeface="Gill Sans"/>
                        <a:ea typeface="Gill Sans"/>
                        <a:cs typeface="Gill Sans"/>
                        <a:sym typeface="Gill Sans"/>
                      </a:endParaRPr>
                    </a:p>
                    <a:p>
                      <a:pPr marL="114300" lvl="0" indent="-120650" algn="l" rtl="0">
                        <a:spcBef>
                          <a:spcPts val="0"/>
                        </a:spcBef>
                        <a:spcAft>
                          <a:spcPts val="0"/>
                        </a:spcAft>
                        <a:buSzPts val="1000"/>
                        <a:buFont typeface="Gill Sans"/>
                        <a:buChar char="●"/>
                      </a:pPr>
                      <a:r>
                        <a:rPr lang="en" sz="1000" i="1" dirty="0">
                          <a:latin typeface="Gill Sans"/>
                          <a:ea typeface="Gill Sans"/>
                          <a:cs typeface="Gill Sans"/>
                          <a:sym typeface="Gill Sans"/>
                        </a:rPr>
                        <a:t>How can we support these changes? Who else needs to do what in order to realize the desired future state?</a:t>
                      </a:r>
                      <a:r>
                        <a:rPr lang="en" sz="1000" i="1" dirty="0">
                          <a:solidFill>
                            <a:schemeClr val="dk1"/>
                          </a:solidFill>
                          <a:latin typeface="Gill Sans"/>
                          <a:ea typeface="Gill Sans"/>
                          <a:cs typeface="Gill Sans"/>
                          <a:sym typeface="Gill Sans"/>
                        </a:rPr>
                        <a:t>Is there potential for </a:t>
                      </a:r>
                      <a:r>
                        <a:rPr lang="en" sz="1000" i="1" u="sng" dirty="0">
                          <a:solidFill>
                            <a:srgbClr val="1155CC"/>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collective action</a:t>
                      </a:r>
                      <a:r>
                        <a:rPr lang="en" sz="1000" b="1" i="1" dirty="0">
                          <a:solidFill>
                            <a:schemeClr val="dk1"/>
                          </a:solidFill>
                          <a:latin typeface="Gill Sans"/>
                          <a:ea typeface="Gill Sans"/>
                          <a:cs typeface="Gill Sans"/>
                          <a:sym typeface="Gill Sans"/>
                        </a:rPr>
                        <a:t> </a:t>
                      </a:r>
                      <a:r>
                        <a:rPr lang="en" sz="1000" i="1" dirty="0">
                          <a:solidFill>
                            <a:schemeClr val="dk1"/>
                          </a:solidFill>
                          <a:latin typeface="Gill Sans"/>
                          <a:ea typeface="Gill Sans"/>
                          <a:cs typeface="Gill Sans"/>
                          <a:sym typeface="Gill Sans"/>
                        </a:rPr>
                        <a:t>among stakeholders that USAID could catalyze? What could this look like and achieve? Who needs to come together? How? (Check </a:t>
                      </a:r>
                      <a:r>
                        <a:rPr lang="en" sz="1000" i="1" u="sng" dirty="0">
                          <a:solidFill>
                            <a:srgbClr val="1155CC"/>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this link</a:t>
                      </a:r>
                      <a:r>
                        <a:rPr lang="en" sz="1000" i="1" dirty="0">
                          <a:solidFill>
                            <a:schemeClr val="dk1"/>
                          </a:solidFill>
                          <a:latin typeface="Gill Sans"/>
                          <a:ea typeface="Gill Sans"/>
                          <a:cs typeface="Gill Sans"/>
                          <a:sym typeface="Gill Sans"/>
                        </a:rPr>
                        <a:t> for several useful USAID collective action resources, including </a:t>
                      </a:r>
                      <a:r>
                        <a:rPr lang="en" sz="1000" i="1" u="sng" dirty="0">
                          <a:solidFill>
                            <a:srgbClr val="1155CC"/>
                          </a:solidFill>
                          <a:latin typeface="Gill Sans"/>
                          <a:ea typeface="Gill Sans"/>
                          <a:cs typeface="Gill Sans"/>
                          <a:sym typeface="Gill Sans"/>
                          <a:hlinkClick r:id="rId4">
                            <a:extLst>
                              <a:ext uri="{A12FA001-AC4F-418D-AE19-62706E023703}">
                                <ahyp:hlinkClr xmlns:ahyp="http://schemas.microsoft.com/office/drawing/2018/hyperlinkcolor" val="tx"/>
                              </a:ext>
                            </a:extLst>
                          </a:hlinkClick>
                        </a:rPr>
                        <a:t>this resource</a:t>
                      </a:r>
                      <a:r>
                        <a:rPr lang="en" sz="1000" i="1" dirty="0">
                          <a:solidFill>
                            <a:schemeClr val="dk1"/>
                          </a:solidFill>
                          <a:latin typeface="Gill Sans"/>
                          <a:ea typeface="Gill Sans"/>
                          <a:cs typeface="Gill Sans"/>
                          <a:sym typeface="Gill Sans"/>
                        </a:rPr>
                        <a:t> on how to incorporate collective action into designs and </a:t>
                      </a:r>
                      <a:r>
                        <a:rPr lang="en" sz="1000" i="1" u="sng" dirty="0">
                          <a:solidFill>
                            <a:srgbClr val="1155CC"/>
                          </a:solidFill>
                          <a:latin typeface="Gill Sans"/>
                          <a:ea typeface="Gill Sans"/>
                          <a:cs typeface="Gill Sans"/>
                          <a:sym typeface="Gill Sans"/>
                          <a:hlinkClick r:id="rId5">
                            <a:extLst>
                              <a:ext uri="{A12FA001-AC4F-418D-AE19-62706E023703}">
                                <ahyp:hlinkClr xmlns:ahyp="http://schemas.microsoft.com/office/drawing/2018/hyperlinkcolor" val="tx"/>
                              </a:ext>
                            </a:extLst>
                          </a:hlinkClick>
                        </a:rPr>
                        <a:t>this resource</a:t>
                      </a:r>
                      <a:r>
                        <a:rPr lang="en" sz="1000" i="1" dirty="0">
                          <a:solidFill>
                            <a:schemeClr val="dk1"/>
                          </a:solidFill>
                          <a:latin typeface="Gill Sans"/>
                          <a:ea typeface="Gill Sans"/>
                          <a:cs typeface="Gill Sans"/>
                          <a:sym typeface="Gill Sans"/>
                        </a:rPr>
                        <a:t> on how implementing partners can best facilitate collective action during implementation.)</a:t>
                      </a: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r>
                        <a:rPr lang="en" sz="1000" dirty="0">
                          <a:latin typeface="Gill Sans"/>
                          <a:ea typeface="Gill Sans"/>
                          <a:cs typeface="Gill Sans"/>
                          <a:sym typeface="Gill Sans"/>
                        </a:rPr>
                        <a:t>Intervention 1:</a:t>
                      </a:r>
                      <a:endParaRPr sz="1000" dirty="0">
                        <a:latin typeface="Gill Sans"/>
                        <a:ea typeface="Gill Sans"/>
                        <a:cs typeface="Gill Sans"/>
                        <a:sym typeface="Gill Sans"/>
                      </a:endParaRPr>
                    </a:p>
                    <a:p>
                      <a:pPr marL="0" lvl="0" indent="0" algn="l" rtl="0">
                        <a:spcBef>
                          <a:spcPts val="0"/>
                        </a:spcBef>
                        <a:spcAft>
                          <a:spcPts val="0"/>
                        </a:spcAft>
                        <a:buNone/>
                      </a:pPr>
                      <a:r>
                        <a:rPr lang="en" sz="1000" dirty="0">
                          <a:latin typeface="Gill Sans"/>
                          <a:ea typeface="Gill Sans"/>
                          <a:cs typeface="Gill Sans"/>
                          <a:sym typeface="Gill Sans"/>
                        </a:rPr>
                        <a:t>Intervention 2:</a:t>
                      </a:r>
                      <a:endParaRPr sz="1000" dirty="0">
                        <a:latin typeface="Gill Sans"/>
                        <a:ea typeface="Gill Sans"/>
                        <a:cs typeface="Gill Sans"/>
                        <a:sym typeface="Gill Sans"/>
                      </a:endParaRPr>
                    </a:p>
                    <a:p>
                      <a:pPr marL="0" lvl="0" indent="0" algn="l" rtl="0">
                        <a:spcBef>
                          <a:spcPts val="0"/>
                        </a:spcBef>
                        <a:spcAft>
                          <a:spcPts val="0"/>
                        </a:spcAft>
                        <a:buNone/>
                      </a:pPr>
                      <a:r>
                        <a:rPr lang="en" sz="1000" dirty="0">
                          <a:latin typeface="Gill Sans"/>
                          <a:ea typeface="Gill Sans"/>
                          <a:cs typeface="Gill Sans"/>
                          <a:sym typeface="Gill Sans"/>
                        </a:rPr>
                        <a:t>Etc.:</a:t>
                      </a:r>
                      <a:endParaRPr sz="1000"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582805293"/>
                  </a:ext>
                </a:extLst>
              </a:tr>
            </a:tbl>
          </a:graphicData>
        </a:graphic>
      </p:graphicFrame>
    </p:spTree>
    <p:extLst>
      <p:ext uri="{BB962C8B-B14F-4D97-AF65-F5344CB8AC3E}">
        <p14:creationId xmlns:p14="http://schemas.microsoft.com/office/powerpoint/2010/main" val="2649012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2" name="Google Shape;1142;p101"/>
          <p:cNvSpPr txBox="1">
            <a:spLocks noGrp="1"/>
          </p:cNvSpPr>
          <p:nvPr>
            <p:ph type="title"/>
          </p:nvPr>
        </p:nvSpPr>
        <p:spPr>
          <a:xfrm>
            <a:off x="687850" y="351000"/>
            <a:ext cx="85533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dirty="0">
                <a:solidFill>
                  <a:schemeClr val="accent2"/>
                </a:solidFill>
              </a:rPr>
              <a:t>STEP 4:</a:t>
            </a:r>
            <a:r>
              <a:rPr lang="en" sz="1600" b="0" dirty="0"/>
              <a:t> DESIGN THE HOW: INTERVENTIONS </a:t>
            </a:r>
            <a:r>
              <a:rPr lang="en" sz="800" b="0" dirty="0">
                <a:solidFill>
                  <a:schemeClr val="bg1"/>
                </a:solidFill>
              </a:rPr>
              <a:t>5</a:t>
            </a:r>
            <a:endParaRPr sz="800" b="0" dirty="0">
              <a:solidFill>
                <a:schemeClr val="bg1"/>
              </a:solidFill>
            </a:endParaRPr>
          </a:p>
          <a:p>
            <a:pPr marL="0" lvl="0" indent="0" algn="l" rtl="0">
              <a:lnSpc>
                <a:spcPct val="107916"/>
              </a:lnSpc>
              <a:spcBef>
                <a:spcPts val="400"/>
              </a:spcBef>
              <a:spcAft>
                <a:spcPts val="400"/>
              </a:spcAft>
              <a:buSzPts val="2700"/>
              <a:buNone/>
            </a:pPr>
            <a:r>
              <a:rPr lang="en" sz="1800" dirty="0">
                <a:solidFill>
                  <a:srgbClr val="2F5496"/>
                </a:solidFill>
              </a:rPr>
              <a:t>PART A: BRAINSTORM INTERVENTIONS &amp; ASSUMPTIONS</a:t>
            </a:r>
            <a:endParaRPr sz="1800" dirty="0">
              <a:solidFill>
                <a:srgbClr val="2F5496"/>
              </a:solidFill>
            </a:endParaRPr>
          </a:p>
        </p:txBody>
      </p:sp>
      <p:sp>
        <p:nvSpPr>
          <p:cNvPr id="1141" name="Google Shape;1141;p101"/>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32</a:t>
            </a:fld>
            <a:endParaRPr b="0">
              <a:solidFill>
                <a:srgbClr val="7F7F7F"/>
              </a:solidFill>
            </a:endParaRPr>
          </a:p>
        </p:txBody>
      </p:sp>
      <p:graphicFrame>
        <p:nvGraphicFramePr>
          <p:cNvPr id="2" name="Table 2">
            <a:extLst>
              <a:ext uri="{FF2B5EF4-FFF2-40B4-BE49-F238E27FC236}">
                <a16:creationId xmlns:a16="http://schemas.microsoft.com/office/drawing/2014/main" id="{7A2847E2-A3F7-8683-4074-554D8ACCE178}"/>
              </a:ext>
            </a:extLst>
          </p:cNvPr>
          <p:cNvGraphicFramePr>
            <a:graphicFrameLocks noGrp="1"/>
          </p:cNvGraphicFramePr>
          <p:nvPr>
            <p:extLst>
              <p:ext uri="{D42A27DB-BD31-4B8C-83A1-F6EECF244321}">
                <p14:modId xmlns:p14="http://schemas.microsoft.com/office/powerpoint/2010/main" val="996148196"/>
              </p:ext>
            </p:extLst>
          </p:nvPr>
        </p:nvGraphicFramePr>
        <p:xfrm>
          <a:off x="769530" y="1119275"/>
          <a:ext cx="8048468" cy="3770777"/>
        </p:xfrm>
        <a:graphic>
          <a:graphicData uri="http://schemas.openxmlformats.org/drawingml/2006/table">
            <a:tbl>
              <a:tblPr firstRow="1" bandRow="1">
                <a:tableStyleId>{B5775DFA-4614-4E33-8DDC-5591395B0FD9}</a:tableStyleId>
              </a:tblPr>
              <a:tblGrid>
                <a:gridCol w="1138783">
                  <a:extLst>
                    <a:ext uri="{9D8B030D-6E8A-4147-A177-3AD203B41FA5}">
                      <a16:colId xmlns:a16="http://schemas.microsoft.com/office/drawing/2014/main" val="2741475867"/>
                    </a:ext>
                  </a:extLst>
                </a:gridCol>
                <a:gridCol w="6909685">
                  <a:extLst>
                    <a:ext uri="{9D8B030D-6E8A-4147-A177-3AD203B41FA5}">
                      <a16:colId xmlns:a16="http://schemas.microsoft.com/office/drawing/2014/main" val="2782653538"/>
                    </a:ext>
                  </a:extLst>
                </a:gridCol>
              </a:tblGrid>
              <a:tr h="3770777">
                <a:tc>
                  <a:txBody>
                    <a:bodyPr/>
                    <a:lstStyle/>
                    <a:p>
                      <a:pPr marL="0" lvl="0" indent="0" algn="ctr" rtl="0">
                        <a:spcBef>
                          <a:spcPts val="0"/>
                        </a:spcBef>
                        <a:spcAft>
                          <a:spcPts val="0"/>
                        </a:spcAft>
                        <a:buNone/>
                      </a:pPr>
                      <a:r>
                        <a:rPr lang="en" sz="2000" b="1" dirty="0">
                          <a:solidFill>
                            <a:srgbClr val="FFFFFF"/>
                          </a:solidFill>
                          <a:latin typeface="Gill Sans"/>
                          <a:ea typeface="Gill Sans"/>
                          <a:cs typeface="Gill Sans"/>
                          <a:sym typeface="Gill Sans"/>
                        </a:rPr>
                        <a:t>5</a:t>
                      </a:r>
                      <a:endParaRPr sz="900" b="1" dirty="0">
                        <a:solidFill>
                          <a:srgbClr val="FFFFFF"/>
                        </a:solidFill>
                        <a:latin typeface="Gill Sans"/>
                        <a:ea typeface="Gill Sans"/>
                        <a:cs typeface="Gill Sans"/>
                        <a:sym typeface="Gill Sans"/>
                      </a:endParaRPr>
                    </a:p>
                    <a:p>
                      <a:pPr marL="0" lvl="0" indent="0" algn="ctr" rtl="0">
                        <a:spcBef>
                          <a:spcPts val="0"/>
                        </a:spcBef>
                        <a:spcAft>
                          <a:spcPts val="0"/>
                        </a:spcAft>
                        <a:buNone/>
                      </a:pPr>
                      <a:r>
                        <a:rPr lang="en" sz="1000" b="1" dirty="0">
                          <a:solidFill>
                            <a:srgbClr val="FFFFFF"/>
                          </a:solidFill>
                          <a:latin typeface="Gill Sans"/>
                          <a:ea typeface="Gill Sans"/>
                          <a:cs typeface="Gill Sans"/>
                          <a:sym typeface="Gill Sans"/>
                        </a:rPr>
                        <a:t>Assumptions about how change could happen</a:t>
                      </a:r>
                      <a:endParaRPr sz="1000" b="1" dirty="0">
                        <a:solidFill>
                          <a:srgbClr val="FFFFFF"/>
                        </a:solidFill>
                        <a:latin typeface="Gill Sans"/>
                        <a:ea typeface="Gill Sans"/>
                        <a:cs typeface="Gill Sans"/>
                        <a:sym typeface="Gill Sans"/>
                      </a:endParaRPr>
                    </a:p>
                  </a:txBody>
                  <a:tcPr marL="63500" marR="63500" marT="63500" marB="63500">
                    <a:solidFill>
                      <a:schemeClr val="bg2"/>
                    </a:solidFill>
                  </a:tcPr>
                </a:tc>
                <a:tc>
                  <a:txBody>
                    <a:bodyPr/>
                    <a:lstStyle/>
                    <a:p>
                      <a:pPr marL="114300" marR="0" lvl="0" indent="-120650" algn="l" rtl="0">
                        <a:lnSpc>
                          <a:spcPct val="100000"/>
                        </a:lnSpc>
                        <a:spcBef>
                          <a:spcPts val="0"/>
                        </a:spcBef>
                        <a:spcAft>
                          <a:spcPts val="0"/>
                        </a:spcAft>
                        <a:buSzPts val="1000"/>
                        <a:buFont typeface="Gill Sans"/>
                        <a:buChar char="●"/>
                      </a:pPr>
                      <a:r>
                        <a:rPr lang="en" sz="1000" i="1" dirty="0">
                          <a:latin typeface="Gill Sans"/>
                          <a:ea typeface="Gill Sans"/>
                          <a:cs typeface="Gill Sans"/>
                          <a:sym typeface="Gill Sans"/>
                        </a:rPr>
                        <a:t>Why do we think this will work? </a:t>
                      </a:r>
                      <a:endParaRPr sz="1000" i="1" dirty="0">
                        <a:latin typeface="Gill Sans"/>
                        <a:ea typeface="Gill Sans"/>
                        <a:cs typeface="Gill Sans"/>
                        <a:sym typeface="Gill Sans"/>
                      </a:endParaRPr>
                    </a:p>
                    <a:p>
                      <a:pPr marL="114300" marR="0" lvl="0" indent="-120650" algn="l" rtl="0">
                        <a:lnSpc>
                          <a:spcPct val="100000"/>
                        </a:lnSpc>
                        <a:spcBef>
                          <a:spcPts val="0"/>
                        </a:spcBef>
                        <a:spcAft>
                          <a:spcPts val="0"/>
                        </a:spcAft>
                        <a:buSzPts val="1000"/>
                        <a:buFont typeface="Gill Sans"/>
                        <a:buChar char="●"/>
                      </a:pPr>
                      <a:r>
                        <a:rPr lang="en" sz="1000" i="1" dirty="0">
                          <a:latin typeface="Gill Sans"/>
                          <a:ea typeface="Gill Sans"/>
                          <a:cs typeface="Gill Sans"/>
                          <a:sym typeface="Gill Sans"/>
                        </a:rPr>
                        <a:t>What assumptions are we making about the local context or about how change could happen?</a:t>
                      </a:r>
                      <a:endParaRPr sz="1000" i="1" dirty="0">
                        <a:latin typeface="Gill Sans"/>
                        <a:ea typeface="Gill Sans"/>
                        <a:cs typeface="Gill Sans"/>
                        <a:sym typeface="Gill Sans"/>
                      </a:endParaRPr>
                    </a:p>
                    <a:p>
                      <a:pPr marL="114300" marR="0" lvl="0" indent="-120650" algn="l" rtl="0">
                        <a:lnSpc>
                          <a:spcPct val="100000"/>
                        </a:lnSpc>
                        <a:spcBef>
                          <a:spcPts val="0"/>
                        </a:spcBef>
                        <a:spcAft>
                          <a:spcPts val="0"/>
                        </a:spcAft>
                        <a:buSzPts val="1000"/>
                        <a:buFont typeface="Gill Sans"/>
                        <a:buChar char="●"/>
                      </a:pPr>
                      <a:r>
                        <a:rPr lang="en" sz="1000" i="1" dirty="0">
                          <a:latin typeface="Gill Sans"/>
                          <a:ea typeface="Gill Sans"/>
                          <a:cs typeface="Gill Sans"/>
                          <a:sym typeface="Gill Sans"/>
                        </a:rPr>
                        <a:t>Note your confidence and risk levels for your assumptions (low, medium, high). Assumptions with low confidence and / or high risk (if it does not hold, the program is in jeopardy) may influence whether you prioritize an intervention and/or should be prioritized for tracking during implementation.</a:t>
                      </a:r>
                      <a:endParaRPr sz="1000" i="1" dirty="0">
                        <a:latin typeface="Gill Sans"/>
                        <a:ea typeface="Gill Sans"/>
                        <a:cs typeface="Gill Sans"/>
                        <a:sym typeface="Gill Sans"/>
                      </a:endParaRPr>
                    </a:p>
                    <a:p>
                      <a:pPr marL="0" lvl="0" indent="0" algn="l" rtl="0">
                        <a:spcBef>
                          <a:spcPts val="0"/>
                        </a:spcBef>
                        <a:spcAft>
                          <a:spcPts val="0"/>
                        </a:spcAft>
                        <a:buNone/>
                      </a:pPr>
                      <a:endParaRPr sz="1000" i="1" dirty="0">
                        <a:latin typeface="Gill Sans"/>
                        <a:ea typeface="Gill Sans"/>
                        <a:cs typeface="Gill Sans"/>
                        <a:sym typeface="Gill Sans"/>
                      </a:endParaRPr>
                    </a:p>
                    <a:p>
                      <a:pPr marL="0" lvl="0" indent="0" algn="l" rtl="0">
                        <a:spcBef>
                          <a:spcPts val="0"/>
                        </a:spcBef>
                        <a:spcAft>
                          <a:spcPts val="0"/>
                        </a:spcAft>
                        <a:buNone/>
                      </a:pPr>
                      <a:r>
                        <a:rPr lang="en" sz="1000" dirty="0">
                          <a:latin typeface="Gill Sans"/>
                          <a:ea typeface="Gill Sans"/>
                          <a:cs typeface="Gill Sans"/>
                          <a:sym typeface="Gill Sans"/>
                        </a:rPr>
                        <a:t>Assumption 1: xx (low confidence, high risk)</a:t>
                      </a:r>
                      <a:endParaRPr sz="1000" dirty="0">
                        <a:latin typeface="Gill Sans"/>
                        <a:ea typeface="Gill Sans"/>
                        <a:cs typeface="Gill Sans"/>
                        <a:sym typeface="Gill Sans"/>
                      </a:endParaRPr>
                    </a:p>
                    <a:p>
                      <a:pPr marL="0" lvl="0" indent="0" algn="l" rtl="0">
                        <a:spcBef>
                          <a:spcPts val="0"/>
                        </a:spcBef>
                        <a:spcAft>
                          <a:spcPts val="0"/>
                        </a:spcAft>
                        <a:buNone/>
                      </a:pPr>
                      <a:r>
                        <a:rPr lang="en" sz="1000" dirty="0">
                          <a:latin typeface="Gill Sans"/>
                          <a:ea typeface="Gill Sans"/>
                          <a:cs typeface="Gill Sans"/>
                          <a:sym typeface="Gill Sans"/>
                        </a:rPr>
                        <a:t>Assumption 2: xx (medium confidence, low risk)</a:t>
                      </a:r>
                      <a:endParaRPr sz="1000" dirty="0">
                        <a:latin typeface="Gill Sans"/>
                        <a:ea typeface="Gill Sans"/>
                        <a:cs typeface="Gill Sans"/>
                        <a:sym typeface="Gill Sans"/>
                      </a:endParaRPr>
                    </a:p>
                    <a:p>
                      <a:pPr marL="0" lvl="0" indent="0" algn="l" rtl="0">
                        <a:spcBef>
                          <a:spcPts val="0"/>
                        </a:spcBef>
                        <a:spcAft>
                          <a:spcPts val="0"/>
                        </a:spcAft>
                        <a:buNone/>
                      </a:pPr>
                      <a:r>
                        <a:rPr lang="en" sz="1000" dirty="0">
                          <a:latin typeface="Gill Sans"/>
                          <a:ea typeface="Gill Sans"/>
                          <a:cs typeface="Gill Sans"/>
                          <a:sym typeface="Gill Sans"/>
                        </a:rPr>
                        <a:t>Assumption 3: xx (high confidence, medium risk)</a:t>
                      </a: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p>
                      <a:pPr marL="0" lvl="0" indent="0" algn="l" rtl="0">
                        <a:spcBef>
                          <a:spcPts val="0"/>
                        </a:spcBef>
                        <a:spcAft>
                          <a:spcPts val="0"/>
                        </a:spcAft>
                        <a:buNone/>
                      </a:pPr>
                      <a:endParaRPr sz="1000" dirty="0">
                        <a:latin typeface="Gill Sans"/>
                        <a:ea typeface="Gill Sans"/>
                        <a:cs typeface="Gill Sans"/>
                        <a:sym typeface="Gill Sans"/>
                      </a:endParaRPr>
                    </a:p>
                  </a:txBody>
                  <a:tcPr marL="63500" marR="63500" marT="63500" marB="63500"/>
                </a:tc>
                <a:extLst>
                  <a:ext uri="{0D108BD9-81ED-4DB2-BD59-A6C34878D82A}">
                    <a16:rowId xmlns:a16="http://schemas.microsoft.com/office/drawing/2014/main" val="1655931805"/>
                  </a:ext>
                </a:extLst>
              </a:tr>
            </a:tbl>
          </a:graphicData>
        </a:graphic>
      </p:graphicFrame>
    </p:spTree>
    <p:extLst>
      <p:ext uri="{BB962C8B-B14F-4D97-AF65-F5344CB8AC3E}">
        <p14:creationId xmlns:p14="http://schemas.microsoft.com/office/powerpoint/2010/main" val="3317298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9" name="Google Shape;1149;p102"/>
          <p:cNvSpPr txBox="1">
            <a:spLocks noGrp="1"/>
          </p:cNvSpPr>
          <p:nvPr>
            <p:ph type="title"/>
          </p:nvPr>
        </p:nvSpPr>
        <p:spPr>
          <a:xfrm>
            <a:off x="687850" y="351000"/>
            <a:ext cx="8553300" cy="643200"/>
          </a:xfrm>
          <a:prstGeom prst="rect">
            <a:avLst/>
          </a:prstGeom>
          <a:noFill/>
          <a:ln>
            <a:noFill/>
          </a:ln>
        </p:spPr>
        <p:txBody>
          <a:bodyPr spcFirstLastPara="1" wrap="square" lIns="68575" tIns="34275" rIns="68575" bIns="34275" anchor="t" anchorCtr="0">
            <a:noAutofit/>
          </a:bodyPr>
          <a:lstStyle/>
          <a:p>
            <a:pPr marL="0" lvl="0" indent="0" algn="l" rtl="0">
              <a:lnSpc>
                <a:spcPct val="107916"/>
              </a:lnSpc>
              <a:spcBef>
                <a:spcPts val="0"/>
              </a:spcBef>
              <a:spcAft>
                <a:spcPts val="0"/>
              </a:spcAft>
              <a:buSzPts val="2700"/>
              <a:buNone/>
            </a:pPr>
            <a:r>
              <a:rPr lang="en" sz="1600" b="0">
                <a:solidFill>
                  <a:schemeClr val="accent2"/>
                </a:solidFill>
              </a:rPr>
              <a:t>STEP 4:</a:t>
            </a:r>
            <a:r>
              <a:rPr lang="en" sz="1600" b="0"/>
              <a:t> DESIGN THE HOW: INTERVENTIONS</a:t>
            </a:r>
            <a:endParaRPr sz="1600" b="0"/>
          </a:p>
          <a:p>
            <a:pPr marL="0" lvl="0" indent="0" algn="l" rtl="0">
              <a:lnSpc>
                <a:spcPct val="107916"/>
              </a:lnSpc>
              <a:spcBef>
                <a:spcPts val="400"/>
              </a:spcBef>
              <a:spcAft>
                <a:spcPts val="400"/>
              </a:spcAft>
              <a:buSzPts val="2700"/>
              <a:buNone/>
            </a:pPr>
            <a:r>
              <a:rPr lang="en" sz="1800">
                <a:solidFill>
                  <a:srgbClr val="2F5496"/>
                </a:solidFill>
              </a:rPr>
              <a:t>PART B: PRIORITIZE INTERVENTIONS </a:t>
            </a:r>
            <a:endParaRPr sz="1800">
              <a:solidFill>
                <a:srgbClr val="2F5496"/>
              </a:solidFill>
            </a:endParaRPr>
          </a:p>
        </p:txBody>
      </p:sp>
      <p:sp>
        <p:nvSpPr>
          <p:cNvPr id="1150" name="Google Shape;1150;p102"/>
          <p:cNvSpPr txBox="1"/>
          <p:nvPr/>
        </p:nvSpPr>
        <p:spPr>
          <a:xfrm>
            <a:off x="789275" y="1262875"/>
            <a:ext cx="7254900" cy="29310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en" b="1">
                <a:solidFill>
                  <a:srgbClr val="0067B9"/>
                </a:solidFill>
                <a:latin typeface="Gill Sans"/>
                <a:ea typeface="Gill Sans"/>
                <a:cs typeface="Gill Sans"/>
                <a:sym typeface="Gill Sans"/>
              </a:rPr>
              <a:t>Directions:</a:t>
            </a:r>
            <a:r>
              <a:rPr lang="en">
                <a:solidFill>
                  <a:srgbClr val="0067B9"/>
                </a:solidFill>
                <a:latin typeface="Gill Sans"/>
                <a:ea typeface="Gill Sans"/>
                <a:cs typeface="Gill Sans"/>
                <a:sym typeface="Gill Sans"/>
              </a:rPr>
              <a:t> </a:t>
            </a:r>
            <a:r>
              <a:rPr lang="en">
                <a:solidFill>
                  <a:schemeClr val="dk1"/>
                </a:solidFill>
                <a:latin typeface="Gill Sans"/>
                <a:ea typeface="Gill Sans"/>
                <a:cs typeface="Gill Sans"/>
                <a:sym typeface="Gill Sans"/>
              </a:rPr>
              <a:t>Consider the following reflection questions and update your thinking above, </a:t>
            </a:r>
            <a:r>
              <a:rPr lang="en" u="sng">
                <a:solidFill>
                  <a:schemeClr val="dk1"/>
                </a:solidFill>
                <a:latin typeface="Gill Sans"/>
                <a:ea typeface="Gill Sans"/>
                <a:cs typeface="Gill Sans"/>
                <a:sym typeface="Gill Sans"/>
              </a:rPr>
              <a:t>as necessary</a:t>
            </a:r>
            <a:r>
              <a:rPr lang="en">
                <a:solidFill>
                  <a:schemeClr val="dk1"/>
                </a:solidFill>
                <a:latin typeface="Gill Sans"/>
                <a:ea typeface="Gill Sans"/>
                <a:cs typeface="Gill Sans"/>
                <a:sym typeface="Gill Sans"/>
              </a:rPr>
              <a:t>. You may not need to do this step if you have sufficient resources for all the intervention ideas above. </a:t>
            </a:r>
            <a:endParaRPr b="1">
              <a:solidFill>
                <a:schemeClr val="dk1"/>
              </a:solidFill>
              <a:latin typeface="Gill Sans"/>
              <a:ea typeface="Gill Sans"/>
              <a:cs typeface="Gill Sans"/>
              <a:sym typeface="Gill Sans"/>
            </a:endParaRPr>
          </a:p>
          <a:p>
            <a:pPr marL="457200" lvl="0" indent="-317500" algn="l" rtl="0">
              <a:lnSpc>
                <a:spcPct val="107916"/>
              </a:lnSpc>
              <a:spcBef>
                <a:spcPts val="800"/>
              </a:spcBef>
              <a:spcAft>
                <a:spcPts val="0"/>
              </a:spcAft>
              <a:buClr>
                <a:schemeClr val="dk1"/>
              </a:buClr>
              <a:buSzPts val="1400"/>
              <a:buFont typeface="Noto Sans Symbols"/>
              <a:buChar char="●"/>
            </a:pPr>
            <a:r>
              <a:rPr lang="en">
                <a:solidFill>
                  <a:schemeClr val="dk1"/>
                </a:solidFill>
                <a:latin typeface="Gill Sans"/>
                <a:ea typeface="Gill Sans"/>
                <a:cs typeface="Gill Sans"/>
                <a:sym typeface="Gill Sans"/>
              </a:rPr>
              <a:t>Which interventions are </a:t>
            </a:r>
            <a:r>
              <a:rPr lang="en" b="1">
                <a:solidFill>
                  <a:schemeClr val="dk1"/>
                </a:solidFill>
                <a:latin typeface="Gill Sans"/>
                <a:ea typeface="Gill Sans"/>
                <a:cs typeface="Gill Sans"/>
                <a:sym typeface="Gill Sans"/>
              </a:rPr>
              <a:t>most important</a:t>
            </a:r>
            <a:r>
              <a:rPr lang="en">
                <a:solidFill>
                  <a:schemeClr val="dk1"/>
                </a:solidFill>
                <a:latin typeface="Gill Sans"/>
                <a:ea typeface="Gill Sans"/>
                <a:cs typeface="Gill Sans"/>
                <a:sym typeface="Gill Sans"/>
              </a:rPr>
              <a:t>? You can use something like the resource-impact matrix or</a:t>
            </a:r>
            <a:r>
              <a:rPr lang="en" u="sng">
                <a:solidFill>
                  <a:srgbClr val="1155CC"/>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 action-priority matrix </a:t>
            </a:r>
            <a:r>
              <a:rPr lang="en">
                <a:solidFill>
                  <a:schemeClr val="dk1"/>
                </a:solidFill>
                <a:latin typeface="Gill Sans"/>
                <a:ea typeface="Gill Sans"/>
                <a:cs typeface="Gill Sans"/>
                <a:sym typeface="Gill Sans"/>
              </a:rPr>
              <a:t>to help you prioritize. Consider prioritizing interventions that are high impact and low resources or high impact and high resources (assuming resources are available). You can also use assumptions to help prioritize. Interventions with faulty or low confidence / high-risk assumptions may be deprioritized. </a:t>
            </a:r>
            <a:endParaRPr>
              <a:solidFill>
                <a:schemeClr val="dk1"/>
              </a:solidFill>
              <a:latin typeface="Gill Sans"/>
              <a:ea typeface="Gill Sans"/>
              <a:cs typeface="Gill Sans"/>
              <a:sym typeface="Gill Sans"/>
            </a:endParaRPr>
          </a:p>
          <a:p>
            <a:pPr marL="457200" lvl="0" indent="-317500" algn="l" rtl="0">
              <a:lnSpc>
                <a:spcPct val="107916"/>
              </a:lnSpc>
              <a:spcBef>
                <a:spcPts val="800"/>
              </a:spcBef>
              <a:spcAft>
                <a:spcPts val="800"/>
              </a:spcAft>
              <a:buClr>
                <a:schemeClr val="dk1"/>
              </a:buClr>
              <a:buSzPts val="1400"/>
              <a:buFont typeface="Noto Sans Symbols"/>
              <a:buChar char="●"/>
            </a:pPr>
            <a:r>
              <a:rPr lang="en">
                <a:solidFill>
                  <a:schemeClr val="dk1"/>
                </a:solidFill>
                <a:latin typeface="Gill Sans"/>
                <a:ea typeface="Gill Sans"/>
                <a:cs typeface="Gill Sans"/>
                <a:sym typeface="Gill Sans"/>
              </a:rPr>
              <a:t>Are there any considerations for </a:t>
            </a:r>
            <a:r>
              <a:rPr lang="en" b="1">
                <a:solidFill>
                  <a:schemeClr val="dk1"/>
                </a:solidFill>
                <a:latin typeface="Gill Sans"/>
                <a:ea typeface="Gill Sans"/>
                <a:cs typeface="Gill Sans"/>
                <a:sym typeface="Gill Sans"/>
              </a:rPr>
              <a:t>sequencing of interventions</a:t>
            </a:r>
            <a:r>
              <a:rPr lang="en">
                <a:solidFill>
                  <a:schemeClr val="dk1"/>
                </a:solidFill>
                <a:latin typeface="Gill Sans"/>
                <a:ea typeface="Gill Sans"/>
                <a:cs typeface="Gill Sans"/>
                <a:sym typeface="Gill Sans"/>
              </a:rPr>
              <a:t> to achieve the desired future state / outcomes? What needs to happen first?</a:t>
            </a:r>
            <a:endParaRPr>
              <a:solidFill>
                <a:schemeClr val="dk1"/>
              </a:solidFill>
              <a:latin typeface="Gill Sans"/>
              <a:ea typeface="Gill Sans"/>
              <a:cs typeface="Gill Sans"/>
              <a:sym typeface="Gill Sans"/>
            </a:endParaRPr>
          </a:p>
        </p:txBody>
      </p:sp>
      <p:sp>
        <p:nvSpPr>
          <p:cNvPr id="1148" name="Google Shape;1148;p102"/>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r>
              <a:rPr lang="en" b="0">
                <a:solidFill>
                  <a:srgbClr val="7F7F7F"/>
                </a:solidFill>
              </a:rPr>
              <a:t>|   </a:t>
            </a:r>
            <a:fld id="{00000000-1234-1234-1234-123412341234}" type="slidenum">
              <a:rPr lang="en" b="0">
                <a:solidFill>
                  <a:srgbClr val="7F7F7F"/>
                </a:solidFill>
              </a:rPr>
              <a:t>33</a:t>
            </a:fld>
            <a:endParaRPr b="0">
              <a:solidFill>
                <a:srgbClr val="7F7F7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6" name="Google Shape;1156;p103"/>
          <p:cNvSpPr txBox="1">
            <a:spLocks noGrp="1"/>
          </p:cNvSpPr>
          <p:nvPr>
            <p:ph type="title"/>
          </p:nvPr>
        </p:nvSpPr>
        <p:spPr>
          <a:xfrm>
            <a:off x="1536300" y="555663"/>
            <a:ext cx="6750000" cy="836609"/>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sz="2000" dirty="0">
                <a:solidFill>
                  <a:schemeClr val="accent2"/>
                </a:solidFill>
              </a:rPr>
              <a:t>CONNECTION TO MONITORING, EVALUATION &amp; LEARNING DURING IMPLEMENTATION </a:t>
            </a:r>
            <a:r>
              <a:rPr lang="en" sz="800" dirty="0">
                <a:solidFill>
                  <a:schemeClr val="bg1"/>
                </a:solidFill>
              </a:rPr>
              <a:t>3</a:t>
            </a:r>
            <a:endParaRPr sz="800" dirty="0">
              <a:solidFill>
                <a:schemeClr val="bg1"/>
              </a:solidFill>
            </a:endParaRPr>
          </a:p>
        </p:txBody>
      </p:sp>
      <p:cxnSp>
        <p:nvCxnSpPr>
          <p:cNvPr id="1157" name="Google Shape;1157;p103">
            <a:extLst>
              <a:ext uri="{C183D7F6-B498-43B3-948B-1728B52AA6E4}">
                <adec:decorative xmlns:adec="http://schemas.microsoft.com/office/drawing/2017/decorative" val="1"/>
              </a:ext>
            </a:extLst>
          </p:cNvPr>
          <p:cNvCxnSpPr/>
          <p:nvPr/>
        </p:nvCxnSpPr>
        <p:spPr>
          <a:xfrm rot="10800000">
            <a:off x="1591259" y="1361821"/>
            <a:ext cx="633000" cy="0"/>
          </a:xfrm>
          <a:prstGeom prst="straightConnector1">
            <a:avLst/>
          </a:prstGeom>
          <a:noFill/>
          <a:ln w="28575" cap="rnd" cmpd="sng">
            <a:solidFill>
              <a:srgbClr val="A4C2E8"/>
            </a:solidFill>
            <a:prstDash val="solid"/>
            <a:round/>
            <a:headEnd type="none" w="sm" len="sm"/>
            <a:tailEnd type="none" w="sm" len="sm"/>
          </a:ln>
        </p:spPr>
      </p:cxnSp>
      <p:pic>
        <p:nvPicPr>
          <p:cNvPr id="1159" name="Google Shape;1159;p10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60700" y="372925"/>
            <a:ext cx="1074700" cy="1074700"/>
          </a:xfrm>
          <a:prstGeom prst="rect">
            <a:avLst/>
          </a:prstGeom>
          <a:noFill/>
          <a:ln>
            <a:noFill/>
          </a:ln>
        </p:spPr>
      </p:pic>
      <p:sp>
        <p:nvSpPr>
          <p:cNvPr id="1158" name="Google Shape;1158;p103"/>
          <p:cNvSpPr txBox="1"/>
          <p:nvPr/>
        </p:nvSpPr>
        <p:spPr>
          <a:xfrm>
            <a:off x="1511600" y="1416875"/>
            <a:ext cx="7035300" cy="31311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0"/>
              </a:spcAft>
              <a:buNone/>
            </a:pPr>
            <a:r>
              <a:rPr lang="en">
                <a:solidFill>
                  <a:schemeClr val="dk1"/>
                </a:solidFill>
                <a:latin typeface="Gill Sans"/>
                <a:ea typeface="Gill Sans"/>
                <a:cs typeface="Gill Sans"/>
                <a:sym typeface="Gill Sans"/>
              </a:rPr>
              <a:t>As mentioned, ToCs are also helpful management tools. To set your team up for using the ToC during implementation, we recommend after this step to:</a:t>
            </a:r>
            <a:endParaRPr>
              <a:solidFill>
                <a:schemeClr val="dk1"/>
              </a:solidFill>
              <a:latin typeface="Gill Sans"/>
              <a:ea typeface="Gill Sans"/>
              <a:cs typeface="Gill Sans"/>
              <a:sym typeface="Gill Sans"/>
            </a:endParaRPr>
          </a:p>
          <a:p>
            <a:pPr marL="457200" lvl="0" indent="-317500" algn="l" rtl="0">
              <a:lnSpc>
                <a:spcPct val="107916"/>
              </a:lnSpc>
              <a:spcBef>
                <a:spcPts val="800"/>
              </a:spcBef>
              <a:spcAft>
                <a:spcPts val="0"/>
              </a:spcAft>
              <a:buClr>
                <a:schemeClr val="dk1"/>
              </a:buClr>
              <a:buSzPts val="1400"/>
              <a:buFont typeface="Gill Sans"/>
              <a:buChar char="●"/>
            </a:pPr>
            <a:r>
              <a:rPr lang="en">
                <a:solidFill>
                  <a:schemeClr val="dk1"/>
                </a:solidFill>
                <a:latin typeface="Gill Sans"/>
                <a:ea typeface="Gill Sans"/>
                <a:cs typeface="Gill Sans"/>
                <a:sym typeface="Gill Sans"/>
              </a:rPr>
              <a:t>Determine which of your assumptions are low, medium, or high confidence. Later you will want to determine how you will track assumptions, particularly those that are low confidence and/or high risk through monitoring and learning activities.</a:t>
            </a:r>
            <a:endParaRPr>
              <a:solidFill>
                <a:schemeClr val="dk1"/>
              </a:solidFill>
              <a:latin typeface="Gill Sans"/>
              <a:ea typeface="Gill Sans"/>
              <a:cs typeface="Gill Sans"/>
              <a:sym typeface="Gill Sans"/>
            </a:endParaRPr>
          </a:p>
          <a:p>
            <a:pPr marL="457200" lvl="0" indent="-317500" algn="l" rtl="0">
              <a:lnSpc>
                <a:spcPct val="107916"/>
              </a:lnSpc>
              <a:spcBef>
                <a:spcPts val="1000"/>
              </a:spcBef>
              <a:spcAft>
                <a:spcPts val="0"/>
              </a:spcAft>
              <a:buClr>
                <a:schemeClr val="dk1"/>
              </a:buClr>
              <a:buSzPts val="1400"/>
              <a:buFont typeface="Gill Sans"/>
              <a:buChar char="●"/>
            </a:pPr>
            <a:r>
              <a:rPr lang="en">
                <a:solidFill>
                  <a:schemeClr val="dk1"/>
                </a:solidFill>
                <a:latin typeface="Gill Sans"/>
                <a:ea typeface="Gill Sans"/>
                <a:cs typeface="Gill Sans"/>
                <a:sym typeface="Gill Sans"/>
              </a:rPr>
              <a:t>You may also find here that you still have significant knowledge gaps that make it difficult for you to feel confident in your theory of change. If that is the case, you can use this as an opportunity to articulate learning questions that will resolve those knowledge gaps and strengthen implementation. </a:t>
            </a:r>
            <a:endParaRPr>
              <a:solidFill>
                <a:schemeClr val="dk1"/>
              </a:solidFill>
              <a:latin typeface="Gill Sans"/>
              <a:ea typeface="Gill Sans"/>
              <a:cs typeface="Gill Sans"/>
              <a:sym typeface="Gill Sans"/>
            </a:endParaRPr>
          </a:p>
          <a:p>
            <a:pPr marL="457200" lvl="0" indent="0" algn="l" rtl="0">
              <a:lnSpc>
                <a:spcPct val="107916"/>
              </a:lnSpc>
              <a:spcBef>
                <a:spcPts val="800"/>
              </a:spcBef>
              <a:spcAft>
                <a:spcPts val="0"/>
              </a:spcAft>
              <a:buNone/>
            </a:pPr>
            <a:endParaRPr>
              <a:solidFill>
                <a:schemeClr val="dk1"/>
              </a:solidFill>
              <a:latin typeface="Gill Sans"/>
              <a:ea typeface="Gill Sans"/>
              <a:cs typeface="Gill Sans"/>
              <a:sym typeface="Gill Sans"/>
            </a:endParaRPr>
          </a:p>
          <a:p>
            <a:pPr marL="0" lvl="0" indent="0" algn="l" rtl="0">
              <a:lnSpc>
                <a:spcPct val="115000"/>
              </a:lnSpc>
              <a:spcBef>
                <a:spcPts val="800"/>
              </a:spcBef>
              <a:spcAft>
                <a:spcPts val="0"/>
              </a:spcAft>
              <a:buNone/>
            </a:pPr>
            <a:endParaRPr sz="1200" b="1">
              <a:solidFill>
                <a:srgbClr val="BA0C2F"/>
              </a:solidFill>
              <a:latin typeface="Gill Sans"/>
              <a:ea typeface="Gill Sans"/>
              <a:cs typeface="Gill Sans"/>
              <a:sym typeface="Gill Sans"/>
            </a:endParaRPr>
          </a:p>
        </p:txBody>
      </p:sp>
      <p:sp>
        <p:nvSpPr>
          <p:cNvPr id="1155" name="Google Shape;1155;p103"/>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sp>
        <p:nvSpPr>
          <p:cNvPr id="1165" name="Google Shape;1165;p104"/>
          <p:cNvSpPr txBox="1">
            <a:spLocks noGrp="1"/>
          </p:cNvSpPr>
          <p:nvPr>
            <p:ph type="title"/>
          </p:nvPr>
        </p:nvSpPr>
        <p:spPr>
          <a:xfrm>
            <a:off x="1340125" y="350275"/>
            <a:ext cx="6750000" cy="992700"/>
          </a:xfrm>
          <a:prstGeom prst="rect">
            <a:avLst/>
          </a:prstGeom>
          <a:noFill/>
          <a:ln>
            <a:noFill/>
          </a:ln>
        </p:spPr>
        <p:txBody>
          <a:bodyPr spcFirstLastPara="1" wrap="square" lIns="68575" tIns="34275" rIns="68575" bIns="34275" anchor="t" anchorCtr="0">
            <a:spAutoFit/>
          </a:bodyPr>
          <a:lstStyle/>
          <a:p>
            <a:pPr marL="0" lvl="0" indent="0" algn="l" rtl="0">
              <a:lnSpc>
                <a:spcPct val="100000"/>
              </a:lnSpc>
              <a:spcBef>
                <a:spcPts val="0"/>
              </a:spcBef>
              <a:spcAft>
                <a:spcPts val="0"/>
              </a:spcAft>
              <a:buSzPts val="1400"/>
              <a:buNone/>
            </a:pPr>
            <a:r>
              <a:rPr lang="en" sz="2000" dirty="0">
                <a:solidFill>
                  <a:schemeClr val="accent2"/>
                </a:solidFill>
              </a:rPr>
              <a:t>STEP 6:</a:t>
            </a:r>
            <a:r>
              <a:rPr lang="en" sz="2000" dirty="0">
                <a:solidFill>
                  <a:schemeClr val="accent1"/>
                </a:solidFill>
              </a:rPr>
              <a:t> </a:t>
            </a:r>
            <a:r>
              <a:rPr lang="en" sz="800" dirty="0">
                <a:solidFill>
                  <a:schemeClr val="bg1"/>
                </a:solidFill>
              </a:rPr>
              <a:t>1</a:t>
            </a:r>
            <a:endParaRPr sz="800" dirty="0">
              <a:solidFill>
                <a:schemeClr val="bg1"/>
              </a:solidFill>
            </a:endParaRPr>
          </a:p>
          <a:p>
            <a:pPr marL="0" lvl="0" indent="0" algn="l" rtl="0">
              <a:lnSpc>
                <a:spcPct val="100000"/>
              </a:lnSpc>
              <a:spcBef>
                <a:spcPts val="0"/>
              </a:spcBef>
              <a:spcAft>
                <a:spcPts val="0"/>
              </a:spcAft>
              <a:buClr>
                <a:srgbClr val="000000"/>
              </a:buClr>
              <a:buSzPts val="1400"/>
              <a:buFont typeface="Arial"/>
              <a:buNone/>
            </a:pPr>
            <a:r>
              <a:rPr lang="en" sz="2000" dirty="0">
                <a:solidFill>
                  <a:schemeClr val="accent1"/>
                </a:solidFill>
              </a:rPr>
              <a:t>DEVELOP THEORY OF CHANGE PRODUCTS: </a:t>
            </a:r>
            <a:r>
              <a:rPr lang="en" sz="2000" b="0" dirty="0">
                <a:solidFill>
                  <a:schemeClr val="accent1"/>
                </a:solidFill>
              </a:rPr>
              <a:t>NARRATIVE &amp; VISUAL</a:t>
            </a:r>
            <a:endParaRPr sz="2000" b="0" dirty="0">
              <a:solidFill>
                <a:schemeClr val="accent1"/>
              </a:solidFill>
            </a:endParaRPr>
          </a:p>
        </p:txBody>
      </p:sp>
      <p:cxnSp>
        <p:nvCxnSpPr>
          <p:cNvPr id="1166" name="Google Shape;1166;p104">
            <a:extLst>
              <a:ext uri="{C183D7F6-B498-43B3-948B-1728B52AA6E4}">
                <adec:decorative xmlns:adec="http://schemas.microsoft.com/office/drawing/2017/decorative" val="1"/>
              </a:ext>
            </a:extLst>
          </p:cNvPr>
          <p:cNvCxnSpPr/>
          <p:nvPr/>
        </p:nvCxnSpPr>
        <p:spPr>
          <a:xfrm rot="10800000">
            <a:off x="1438859" y="1361821"/>
            <a:ext cx="633000" cy="0"/>
          </a:xfrm>
          <a:prstGeom prst="straightConnector1">
            <a:avLst/>
          </a:prstGeom>
          <a:noFill/>
          <a:ln w="28575" cap="rnd" cmpd="sng">
            <a:solidFill>
              <a:srgbClr val="A4C2E8"/>
            </a:solidFill>
            <a:prstDash val="solid"/>
            <a:round/>
            <a:headEnd type="none" w="sm" len="sm"/>
            <a:tailEnd type="none" w="sm" len="sm"/>
          </a:ln>
        </p:spPr>
      </p:cxnSp>
      <p:pic>
        <p:nvPicPr>
          <p:cNvPr id="1168" name="Google Shape;1168;p10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93100" y="414788"/>
            <a:ext cx="947025" cy="947025"/>
          </a:xfrm>
          <a:prstGeom prst="rect">
            <a:avLst/>
          </a:prstGeom>
          <a:noFill/>
          <a:ln>
            <a:noFill/>
          </a:ln>
        </p:spPr>
      </p:pic>
      <p:sp>
        <p:nvSpPr>
          <p:cNvPr id="1167" name="Google Shape;1167;p104"/>
          <p:cNvSpPr txBox="1"/>
          <p:nvPr/>
        </p:nvSpPr>
        <p:spPr>
          <a:xfrm>
            <a:off x="1387875" y="1340675"/>
            <a:ext cx="7235100" cy="424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b="1">
                <a:solidFill>
                  <a:srgbClr val="BA0C2F"/>
                </a:solidFill>
                <a:latin typeface="Gill Sans"/>
                <a:ea typeface="Gill Sans"/>
                <a:cs typeface="Gill Sans"/>
                <a:sym typeface="Gill Sans"/>
              </a:rPr>
              <a:t>WHY? </a:t>
            </a:r>
            <a:r>
              <a:rPr lang="en" sz="1200">
                <a:solidFill>
                  <a:schemeClr val="dk1"/>
                </a:solidFill>
                <a:latin typeface="Gill Sans"/>
                <a:ea typeface="Gill Sans"/>
                <a:cs typeface="Gill Sans"/>
                <a:sym typeface="Gill Sans"/>
              </a:rPr>
              <a:t>This is the synthesis of your thinking thus far that you return to throughout implementation. It articulates the what, why, and how of your program!</a:t>
            </a:r>
            <a:endParaRPr sz="1200">
              <a:solidFill>
                <a:schemeClr val="dk1"/>
              </a:solidFill>
              <a:latin typeface="Gill Sans"/>
              <a:ea typeface="Gill Sans"/>
              <a:cs typeface="Gill Sans"/>
              <a:sym typeface="Gill Sans"/>
            </a:endParaRPr>
          </a:p>
          <a:p>
            <a:pPr marL="0" lvl="0" indent="0" algn="l" rtl="0">
              <a:lnSpc>
                <a:spcPct val="115000"/>
              </a:lnSpc>
              <a:spcBef>
                <a:spcPts val="0"/>
              </a:spcBef>
              <a:spcAft>
                <a:spcPts val="0"/>
              </a:spcAft>
              <a:buNone/>
            </a:pPr>
            <a:endParaRPr sz="1200">
              <a:solidFill>
                <a:schemeClr val="dk1"/>
              </a:solidFill>
              <a:latin typeface="Gill Sans"/>
              <a:ea typeface="Gill Sans"/>
              <a:cs typeface="Gill Sans"/>
              <a:sym typeface="Gill Sans"/>
            </a:endParaRPr>
          </a:p>
          <a:p>
            <a:pPr marL="0" lvl="0" indent="0" algn="l" rtl="0">
              <a:lnSpc>
                <a:spcPct val="107916"/>
              </a:lnSpc>
              <a:spcBef>
                <a:spcPts val="0"/>
              </a:spcBef>
              <a:spcAft>
                <a:spcPts val="0"/>
              </a:spcAft>
              <a:buNone/>
            </a:pPr>
            <a:r>
              <a:rPr lang="en" sz="1200" b="1">
                <a:solidFill>
                  <a:srgbClr val="BA0C2F"/>
                </a:solidFill>
                <a:latin typeface="Gill Sans"/>
                <a:ea typeface="Gill Sans"/>
                <a:cs typeface="Gill Sans"/>
                <a:sym typeface="Gill Sans"/>
              </a:rPr>
              <a:t>PRO-TIPS: </a:t>
            </a:r>
            <a:endParaRPr sz="1200" b="1">
              <a:solidFill>
                <a:srgbClr val="BA0C2F"/>
              </a:solidFill>
              <a:latin typeface="Gill Sans"/>
              <a:ea typeface="Gill Sans"/>
              <a:cs typeface="Gill Sans"/>
              <a:sym typeface="Gill Sans"/>
            </a:endParaRPr>
          </a:p>
          <a:p>
            <a:pPr marL="457200" lvl="0" indent="-304800" algn="l" rtl="0">
              <a:lnSpc>
                <a:spcPct val="115000"/>
              </a:lnSpc>
              <a:spcBef>
                <a:spcPts val="80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Do this step as quickly as possible after any facilitated sessions or dialogues following the steps above. You don’t want to forget all that great thinking and fail to include it in your theory of change narrative or visualization!</a:t>
            </a:r>
            <a:endParaRPr sz="1200">
              <a:solidFill>
                <a:schemeClr val="dk1"/>
              </a:solidFill>
              <a:latin typeface="Gill Sans"/>
              <a:ea typeface="Gill Sans"/>
              <a:cs typeface="Gill Sans"/>
              <a:sym typeface="Gill Sans"/>
            </a:endParaRPr>
          </a:p>
          <a:p>
            <a:pPr marL="457200" lvl="0" indent="-304800" algn="l" rtl="0">
              <a:lnSpc>
                <a:spcPct val="115000"/>
              </a:lnSpc>
              <a:spcBef>
                <a:spcPts val="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Each team is different—some may want to start with writing, while others may want to start with the visual. Either way is fine!</a:t>
            </a:r>
            <a:endParaRPr sz="1200">
              <a:solidFill>
                <a:schemeClr val="dk1"/>
              </a:solidFill>
              <a:latin typeface="Gill Sans"/>
              <a:ea typeface="Gill Sans"/>
              <a:cs typeface="Gill Sans"/>
              <a:sym typeface="Gill Sans"/>
            </a:endParaRPr>
          </a:p>
          <a:p>
            <a:pPr marL="457200" lvl="0" indent="-304800" algn="l" rtl="0">
              <a:lnSpc>
                <a:spcPct val="115000"/>
              </a:lnSpc>
              <a:spcBef>
                <a:spcPts val="0"/>
              </a:spcBef>
              <a:spcAft>
                <a:spcPts val="0"/>
              </a:spcAft>
              <a:buClr>
                <a:schemeClr val="dk1"/>
              </a:buClr>
              <a:buSzPts val="1200"/>
              <a:buFont typeface="Gill Sans"/>
              <a:buChar char="●"/>
            </a:pPr>
            <a:r>
              <a:rPr lang="en" sz="1200">
                <a:solidFill>
                  <a:schemeClr val="dk1"/>
                </a:solidFill>
                <a:latin typeface="Gill Sans"/>
                <a:ea typeface="Gill Sans"/>
                <a:cs typeface="Gill Sans"/>
                <a:sym typeface="Gill Sans"/>
              </a:rPr>
              <a:t>All steps of this process are participatory, but this may be where participants break as a group and identify a skilled writer and/or visual thinker to assemble. It is still participatory in that other stakeholders should review the draft, but it is also often inefficient to write a theory of change narrative or visualize it by committee. Consider who should do these initial drafts, who should review, and who ultimately approves your ToC narrative and visualization (known as the logic model).</a:t>
            </a:r>
            <a:endParaRPr sz="1200">
              <a:solidFill>
                <a:schemeClr val="dk1"/>
              </a:solidFill>
              <a:latin typeface="Gill Sans"/>
              <a:ea typeface="Gill Sans"/>
              <a:cs typeface="Gill Sans"/>
              <a:sym typeface="Gill Sans"/>
            </a:endParaRPr>
          </a:p>
          <a:p>
            <a:pPr marL="0" lvl="0" indent="0" algn="l" rtl="0">
              <a:lnSpc>
                <a:spcPct val="107916"/>
              </a:lnSpc>
              <a:spcBef>
                <a:spcPts val="0"/>
              </a:spcBef>
              <a:spcAft>
                <a:spcPts val="0"/>
              </a:spcAft>
              <a:buNone/>
            </a:pPr>
            <a:endParaRPr sz="1200">
              <a:solidFill>
                <a:schemeClr val="dk1"/>
              </a:solidFill>
              <a:latin typeface="Gill Sans"/>
              <a:ea typeface="Gill Sans"/>
              <a:cs typeface="Gill Sans"/>
              <a:sym typeface="Gill Sans"/>
            </a:endParaRPr>
          </a:p>
          <a:p>
            <a:pPr marL="457200" lvl="0" indent="0" algn="l" rtl="0">
              <a:lnSpc>
                <a:spcPct val="115000"/>
              </a:lnSpc>
              <a:spcBef>
                <a:spcPts val="800"/>
              </a:spcBef>
              <a:spcAft>
                <a:spcPts val="0"/>
              </a:spcAft>
              <a:buNone/>
            </a:pPr>
            <a:endParaRPr sz="1200">
              <a:solidFill>
                <a:schemeClr val="dk1"/>
              </a:solidFill>
              <a:latin typeface="Gill Sans"/>
              <a:ea typeface="Gill Sans"/>
              <a:cs typeface="Gill Sans"/>
              <a:sym typeface="Gill Sans"/>
            </a:endParaRPr>
          </a:p>
          <a:p>
            <a:pPr marL="0" lvl="0" indent="0" algn="l" rtl="0">
              <a:lnSpc>
                <a:spcPct val="107916"/>
              </a:lnSpc>
              <a:spcBef>
                <a:spcPts val="0"/>
              </a:spcBef>
              <a:spcAft>
                <a:spcPts val="0"/>
              </a:spcAft>
              <a:buNone/>
            </a:pPr>
            <a:endParaRPr sz="1200">
              <a:solidFill>
                <a:schemeClr val="dk1"/>
              </a:solidFill>
              <a:latin typeface="Gill Sans"/>
              <a:ea typeface="Gill Sans"/>
              <a:cs typeface="Gill Sans"/>
              <a:sym typeface="Gill Sans"/>
            </a:endParaRPr>
          </a:p>
          <a:p>
            <a:pPr marL="0" lvl="0" indent="0" algn="l" rtl="0">
              <a:lnSpc>
                <a:spcPct val="115000"/>
              </a:lnSpc>
              <a:spcBef>
                <a:spcPts val="800"/>
              </a:spcBef>
              <a:spcAft>
                <a:spcPts val="0"/>
              </a:spcAft>
              <a:buNone/>
            </a:pPr>
            <a:endParaRPr sz="1200" b="1">
              <a:solidFill>
                <a:srgbClr val="BA0C2F"/>
              </a:solidFill>
              <a:latin typeface="Gill Sans"/>
              <a:ea typeface="Gill Sans"/>
              <a:cs typeface="Gill Sans"/>
              <a:sym typeface="Gill Sans"/>
            </a:endParaRPr>
          </a:p>
        </p:txBody>
      </p:sp>
      <p:sp>
        <p:nvSpPr>
          <p:cNvPr id="1164" name="Google Shape;1164;p104"/>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SzPts val="900"/>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4" name="Google Shape;1174;p105"/>
          <p:cNvSpPr txBox="1">
            <a:spLocks noGrp="1"/>
          </p:cNvSpPr>
          <p:nvPr>
            <p:ph type="title"/>
          </p:nvPr>
        </p:nvSpPr>
        <p:spPr>
          <a:xfrm>
            <a:off x="628650" y="411336"/>
            <a:ext cx="7886700" cy="643200"/>
          </a:xfrm>
          <a:prstGeom prst="rect">
            <a:avLst/>
          </a:prstGeom>
        </p:spPr>
        <p:txBody>
          <a:bodyPr spcFirstLastPara="1" wrap="square" lIns="68575" tIns="34275" rIns="68575" bIns="34275" anchor="t" anchorCtr="0">
            <a:normAutofit fontScale="90000"/>
          </a:bodyPr>
          <a:lstStyle/>
          <a:p>
            <a:pPr marL="0" lvl="0" indent="0" algn="l" rtl="0">
              <a:lnSpc>
                <a:spcPct val="100000"/>
              </a:lnSpc>
              <a:spcBef>
                <a:spcPts val="0"/>
              </a:spcBef>
              <a:spcAft>
                <a:spcPts val="0"/>
              </a:spcAft>
              <a:buClr>
                <a:schemeClr val="dk1"/>
              </a:buClr>
              <a:buSzPct val="70000"/>
              <a:buFont typeface="Arial"/>
              <a:buNone/>
            </a:pPr>
            <a:r>
              <a:rPr lang="en" sz="2000" dirty="0">
                <a:solidFill>
                  <a:schemeClr val="accent2"/>
                </a:solidFill>
              </a:rPr>
              <a:t>STEP 6:</a:t>
            </a:r>
            <a:r>
              <a:rPr lang="en" sz="2000" dirty="0"/>
              <a:t> </a:t>
            </a:r>
            <a:r>
              <a:rPr lang="en-US" sz="900" dirty="0">
                <a:solidFill>
                  <a:schemeClr val="bg1"/>
                </a:solidFill>
              </a:rPr>
              <a:t>2</a:t>
            </a:r>
            <a:endParaRPr sz="900" dirty="0">
              <a:solidFill>
                <a:schemeClr val="bg1"/>
              </a:solidFill>
            </a:endParaRPr>
          </a:p>
          <a:p>
            <a:pPr marL="0" lvl="0" indent="0" algn="l" rtl="0">
              <a:lnSpc>
                <a:spcPct val="100000"/>
              </a:lnSpc>
              <a:spcBef>
                <a:spcPts val="0"/>
              </a:spcBef>
              <a:spcAft>
                <a:spcPts val="0"/>
              </a:spcAft>
              <a:buClr>
                <a:schemeClr val="dk1"/>
              </a:buClr>
              <a:buSzPct val="70000"/>
              <a:buFont typeface="Arial"/>
              <a:buNone/>
            </a:pPr>
            <a:r>
              <a:rPr lang="en" sz="2000" dirty="0"/>
              <a:t>DEVELOP THEORY OF CHANGE PRODUCTS: </a:t>
            </a:r>
            <a:r>
              <a:rPr lang="en" sz="2000" b="0" dirty="0"/>
              <a:t>NARRATIVE &amp; VISUAL</a:t>
            </a:r>
            <a:endParaRPr dirty="0"/>
          </a:p>
        </p:txBody>
      </p:sp>
      <p:sp>
        <p:nvSpPr>
          <p:cNvPr id="1176" name="Google Shape;1176;p105"/>
          <p:cNvSpPr txBox="1"/>
          <p:nvPr/>
        </p:nvSpPr>
        <p:spPr>
          <a:xfrm>
            <a:off x="743225" y="1206400"/>
            <a:ext cx="8274300" cy="6327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en" b="1" dirty="0">
                <a:solidFill>
                  <a:srgbClr val="BA0C2F"/>
                </a:solidFill>
                <a:latin typeface="Gill Sans"/>
                <a:ea typeface="Gill Sans"/>
                <a:cs typeface="Gill Sans"/>
                <a:sym typeface="Gill Sans"/>
              </a:rPr>
              <a:t>GUIDANCE:</a:t>
            </a:r>
            <a:r>
              <a:rPr lang="en" dirty="0">
                <a:solidFill>
                  <a:srgbClr val="BA0C2F"/>
                </a:solidFill>
                <a:latin typeface="Gill Sans"/>
                <a:ea typeface="Gill Sans"/>
                <a:cs typeface="Gill Sans"/>
                <a:sym typeface="Gill Sans"/>
              </a:rPr>
              <a:t> </a:t>
            </a:r>
            <a:r>
              <a:rPr lang="en" dirty="0">
                <a:solidFill>
                  <a:schemeClr val="dk1"/>
                </a:solidFill>
                <a:latin typeface="Gill Sans"/>
                <a:ea typeface="Gill Sans"/>
                <a:cs typeface="Gill Sans"/>
                <a:sym typeface="Gill Sans"/>
              </a:rPr>
              <a:t>Rather than providing step-by-step instructions here, we have simply described what should be included in both the ToC narrative and logic model. Please refer to these</a:t>
            </a:r>
            <a:r>
              <a:rPr lang="en" u="sng" dirty="0">
                <a:solidFill>
                  <a:srgbClr val="1155CC"/>
                </a:solidFill>
                <a:latin typeface="Gill Sans"/>
                <a:ea typeface="Gill Sans"/>
                <a:cs typeface="Gill Sans"/>
                <a:sym typeface="Gill Sans"/>
                <a:hlinkClick r:id="rId3">
                  <a:extLst>
                    <a:ext uri="{A12FA001-AC4F-418D-AE19-62706E023703}">
                      <ahyp:hlinkClr xmlns:ahyp="http://schemas.microsoft.com/office/drawing/2018/hyperlinkcolor" val="tx"/>
                    </a:ext>
                  </a:extLst>
                </a:hlinkClick>
              </a:rPr>
              <a:t> examples of strong theories of change</a:t>
            </a:r>
            <a:r>
              <a:rPr lang="en" dirty="0">
                <a:solidFill>
                  <a:schemeClr val="dk1"/>
                </a:solidFill>
                <a:latin typeface="Gill Sans"/>
                <a:ea typeface="Gill Sans"/>
                <a:cs typeface="Gill Sans"/>
                <a:sym typeface="Gill Sans"/>
              </a:rPr>
              <a:t>.</a:t>
            </a:r>
            <a:endParaRPr dirty="0"/>
          </a:p>
        </p:txBody>
      </p:sp>
      <p:graphicFrame>
        <p:nvGraphicFramePr>
          <p:cNvPr id="1175" name="Google Shape;1175;p105"/>
          <p:cNvGraphicFramePr/>
          <p:nvPr>
            <p:extLst>
              <p:ext uri="{D42A27DB-BD31-4B8C-83A1-F6EECF244321}">
                <p14:modId xmlns:p14="http://schemas.microsoft.com/office/powerpoint/2010/main" val="2345558201"/>
              </p:ext>
            </p:extLst>
          </p:nvPr>
        </p:nvGraphicFramePr>
        <p:xfrm>
          <a:off x="678600" y="1990964"/>
          <a:ext cx="8244900" cy="3126722"/>
        </p:xfrm>
        <a:graphic>
          <a:graphicData uri="http://schemas.openxmlformats.org/drawingml/2006/table">
            <a:tbl>
              <a:tblPr firstRow="1">
                <a:noFill/>
                <a:tableStyleId>{ABE46ADB-A518-457A-AFDD-300792E116B5}</a:tableStyleId>
              </a:tblPr>
              <a:tblGrid>
                <a:gridCol w="581350">
                  <a:extLst>
                    <a:ext uri="{9D8B030D-6E8A-4147-A177-3AD203B41FA5}">
                      <a16:colId xmlns:a16="http://schemas.microsoft.com/office/drawing/2014/main" val="20000"/>
                    </a:ext>
                  </a:extLst>
                </a:gridCol>
                <a:gridCol w="3831775">
                  <a:extLst>
                    <a:ext uri="{9D8B030D-6E8A-4147-A177-3AD203B41FA5}">
                      <a16:colId xmlns:a16="http://schemas.microsoft.com/office/drawing/2014/main" val="20001"/>
                    </a:ext>
                  </a:extLst>
                </a:gridCol>
                <a:gridCol w="3831775">
                  <a:extLst>
                    <a:ext uri="{9D8B030D-6E8A-4147-A177-3AD203B41FA5}">
                      <a16:colId xmlns:a16="http://schemas.microsoft.com/office/drawing/2014/main" val="20002"/>
                    </a:ext>
                  </a:extLst>
                </a:gridCol>
              </a:tblGrid>
              <a:tr h="358040">
                <a:tc>
                  <a:txBody>
                    <a:bodyPr/>
                    <a:lstStyle/>
                    <a:p>
                      <a:pPr marL="0" lvl="0" indent="0" algn="ctr" rtl="0">
                        <a:spcBef>
                          <a:spcPts val="0"/>
                        </a:spcBef>
                        <a:spcAft>
                          <a:spcPts val="0"/>
                        </a:spcAft>
                        <a:buNone/>
                      </a:pPr>
                      <a:endParaRPr sz="1000" b="1">
                        <a:solidFill>
                          <a:srgbClr val="F2F2F2"/>
                        </a:solidFill>
                        <a:latin typeface="Gill Sans"/>
                        <a:ea typeface="Gill Sans"/>
                        <a:cs typeface="Gill Sans"/>
                        <a:sym typeface="Gill Sans"/>
                      </a:endParaRPr>
                    </a:p>
                  </a:txBody>
                  <a:tcPr marL="88900" marR="88900" marT="88900" marB="88900">
                    <a:solidFill>
                      <a:srgbClr val="0067B9"/>
                    </a:solidFill>
                  </a:tcPr>
                </a:tc>
                <a:tc>
                  <a:txBody>
                    <a:bodyPr/>
                    <a:lstStyle/>
                    <a:p>
                      <a:pPr marL="0" lvl="0" indent="0" algn="ctr" rtl="0">
                        <a:spcBef>
                          <a:spcPts val="0"/>
                        </a:spcBef>
                        <a:spcAft>
                          <a:spcPts val="0"/>
                        </a:spcAft>
                        <a:buNone/>
                      </a:pPr>
                      <a:r>
                        <a:rPr lang="en" sz="1000" b="1" dirty="0">
                          <a:solidFill>
                            <a:srgbClr val="F2F2F2"/>
                          </a:solidFill>
                          <a:latin typeface="Gill Sans"/>
                          <a:ea typeface="Gill Sans"/>
                          <a:cs typeface="Gill Sans"/>
                          <a:sym typeface="Gill Sans"/>
                        </a:rPr>
                        <a:t>ToC Narrative</a:t>
                      </a:r>
                      <a:endParaRPr sz="1000" b="1" dirty="0">
                        <a:solidFill>
                          <a:srgbClr val="F2F2F2"/>
                        </a:solidFill>
                        <a:latin typeface="Gill Sans"/>
                        <a:ea typeface="Gill Sans"/>
                        <a:cs typeface="Gill Sans"/>
                        <a:sym typeface="Gill Sans"/>
                      </a:endParaRPr>
                    </a:p>
                  </a:txBody>
                  <a:tcPr marL="88900" marR="88900" marT="88900" marB="88900">
                    <a:solidFill>
                      <a:srgbClr val="0067B9"/>
                    </a:solidFill>
                  </a:tcPr>
                </a:tc>
                <a:tc>
                  <a:txBody>
                    <a:bodyPr/>
                    <a:lstStyle/>
                    <a:p>
                      <a:pPr marL="0" lvl="0" indent="0" algn="ctr" rtl="0">
                        <a:spcBef>
                          <a:spcPts val="0"/>
                        </a:spcBef>
                        <a:spcAft>
                          <a:spcPts val="0"/>
                        </a:spcAft>
                        <a:buNone/>
                      </a:pPr>
                      <a:r>
                        <a:rPr lang="en" sz="1000" b="1">
                          <a:solidFill>
                            <a:srgbClr val="F2F2F2"/>
                          </a:solidFill>
                          <a:latin typeface="Gill Sans"/>
                          <a:ea typeface="Gill Sans"/>
                          <a:cs typeface="Gill Sans"/>
                          <a:sym typeface="Gill Sans"/>
                        </a:rPr>
                        <a:t>Logic Model</a:t>
                      </a:r>
                      <a:endParaRPr sz="1000" b="1">
                        <a:solidFill>
                          <a:srgbClr val="F2F2F2"/>
                        </a:solidFill>
                        <a:latin typeface="Gill Sans"/>
                        <a:ea typeface="Gill Sans"/>
                        <a:cs typeface="Gill Sans"/>
                        <a:sym typeface="Gill Sans"/>
                      </a:endParaRPr>
                    </a:p>
                  </a:txBody>
                  <a:tcPr marL="88900" marR="88900" marT="88900" marB="88900">
                    <a:solidFill>
                      <a:srgbClr val="0067B9"/>
                    </a:solidFill>
                  </a:tcPr>
                </a:tc>
                <a:extLst>
                  <a:ext uri="{0D108BD9-81ED-4DB2-BD59-A6C34878D82A}">
                    <a16:rowId xmlns:a16="http://schemas.microsoft.com/office/drawing/2014/main" val="10000"/>
                  </a:ext>
                </a:extLst>
              </a:tr>
              <a:tr h="1914377">
                <a:tc>
                  <a:txBody>
                    <a:bodyPr/>
                    <a:lstStyle/>
                    <a:p>
                      <a:pPr marL="0" lvl="0" indent="0" algn="l" rtl="0">
                        <a:spcBef>
                          <a:spcPts val="0"/>
                        </a:spcBef>
                        <a:spcAft>
                          <a:spcPts val="0"/>
                        </a:spcAft>
                        <a:buNone/>
                      </a:pPr>
                      <a:r>
                        <a:rPr lang="en" sz="1000" b="1">
                          <a:solidFill>
                            <a:srgbClr val="0067B9"/>
                          </a:solidFill>
                          <a:latin typeface="Gill Sans"/>
                          <a:ea typeface="Gill Sans"/>
                          <a:cs typeface="Gill Sans"/>
                          <a:sym typeface="Gill Sans"/>
                        </a:rPr>
                        <a:t>What?</a:t>
                      </a:r>
                      <a:endParaRPr sz="1000" b="1">
                        <a:solidFill>
                          <a:srgbClr val="0067B9"/>
                        </a:solidFill>
                        <a:latin typeface="Gill Sans"/>
                        <a:ea typeface="Gill Sans"/>
                        <a:cs typeface="Gill Sans"/>
                        <a:sym typeface="Gill Sans"/>
                      </a:endParaRPr>
                    </a:p>
                  </a:txBody>
                  <a:tcPr marL="88900" marR="88900" marT="88900" marB="88900"/>
                </a:tc>
                <a:tc>
                  <a:txBody>
                    <a:bodyPr/>
                    <a:lstStyle/>
                    <a:p>
                      <a:pPr marL="0" lvl="0" indent="0" algn="l" rtl="0">
                        <a:spcBef>
                          <a:spcPts val="0"/>
                        </a:spcBef>
                        <a:spcAft>
                          <a:spcPts val="0"/>
                        </a:spcAft>
                        <a:buNone/>
                      </a:pPr>
                      <a:r>
                        <a:rPr lang="en" sz="1000">
                          <a:latin typeface="Gill Sans"/>
                          <a:ea typeface="Gill Sans"/>
                          <a:cs typeface="Gill Sans"/>
                          <a:sym typeface="Gill Sans"/>
                        </a:rPr>
                        <a:t>1-3 page write-up of:</a:t>
                      </a:r>
                      <a:endParaRPr sz="1000">
                        <a:latin typeface="Gill Sans"/>
                        <a:ea typeface="Gill Sans"/>
                        <a:cs typeface="Gill Sans"/>
                        <a:sym typeface="Gill Sans"/>
                      </a:endParaRPr>
                    </a:p>
                    <a:p>
                      <a:pPr marL="457200" lvl="0" indent="-292100" algn="l" rtl="0">
                        <a:spcBef>
                          <a:spcPts val="0"/>
                        </a:spcBef>
                        <a:spcAft>
                          <a:spcPts val="0"/>
                        </a:spcAft>
                        <a:buSzPts val="1000"/>
                        <a:buFont typeface="Gill Sans"/>
                        <a:buChar char="●"/>
                      </a:pPr>
                      <a:r>
                        <a:rPr lang="en" sz="1000" b="1">
                          <a:latin typeface="Gill Sans"/>
                          <a:ea typeface="Gill Sans"/>
                          <a:cs typeface="Gill Sans"/>
                          <a:sym typeface="Gill Sans"/>
                        </a:rPr>
                        <a:t>Contextual analysis</a:t>
                      </a:r>
                      <a:r>
                        <a:rPr lang="en" sz="1000">
                          <a:latin typeface="Gill Sans"/>
                          <a:ea typeface="Gill Sans"/>
                          <a:cs typeface="Gill Sans"/>
                          <a:sym typeface="Gill Sans"/>
                        </a:rPr>
                        <a:t>: description of the current state of the development challenge and what is holding the challenge in place</a:t>
                      </a:r>
                      <a:endParaRPr sz="1000">
                        <a:latin typeface="Gill Sans"/>
                        <a:ea typeface="Gill Sans"/>
                        <a:cs typeface="Gill Sans"/>
                        <a:sym typeface="Gill Sans"/>
                      </a:endParaRPr>
                    </a:p>
                    <a:p>
                      <a:pPr marL="457200" lvl="0" indent="-292100" algn="l" rtl="0">
                        <a:spcBef>
                          <a:spcPts val="0"/>
                        </a:spcBef>
                        <a:spcAft>
                          <a:spcPts val="0"/>
                        </a:spcAft>
                        <a:buSzPts val="1000"/>
                        <a:buFont typeface="Gill Sans"/>
                        <a:buChar char="●"/>
                      </a:pPr>
                      <a:r>
                        <a:rPr lang="en" sz="1000" b="1">
                          <a:latin typeface="Gill Sans"/>
                          <a:ea typeface="Gill Sans"/>
                          <a:cs typeface="Gill Sans"/>
                          <a:sym typeface="Gill Sans"/>
                        </a:rPr>
                        <a:t>Entry points </a:t>
                      </a:r>
                      <a:r>
                        <a:rPr lang="en" sz="1000">
                          <a:latin typeface="Gill Sans"/>
                          <a:ea typeface="Gill Sans"/>
                          <a:cs typeface="Gill Sans"/>
                          <a:sym typeface="Gill Sans"/>
                        </a:rPr>
                        <a:t>within the local context that enable change</a:t>
                      </a:r>
                      <a:endParaRPr sz="1000">
                        <a:latin typeface="Gill Sans"/>
                        <a:ea typeface="Gill Sans"/>
                        <a:cs typeface="Gill Sans"/>
                        <a:sym typeface="Gill Sans"/>
                      </a:endParaRPr>
                    </a:p>
                    <a:p>
                      <a:pPr marL="457200" lvl="0" indent="-292100" algn="l" rtl="0">
                        <a:spcBef>
                          <a:spcPts val="0"/>
                        </a:spcBef>
                        <a:spcAft>
                          <a:spcPts val="0"/>
                        </a:spcAft>
                        <a:buSzPts val="1000"/>
                        <a:buFont typeface="Gill Sans"/>
                        <a:buChar char="●"/>
                      </a:pPr>
                      <a:r>
                        <a:rPr lang="en" sz="1000">
                          <a:latin typeface="Gill Sans"/>
                          <a:ea typeface="Gill Sans"/>
                          <a:cs typeface="Gill Sans"/>
                          <a:sym typeface="Gill Sans"/>
                        </a:rPr>
                        <a:t>Intended changes / </a:t>
                      </a:r>
                      <a:r>
                        <a:rPr lang="en" sz="1000" b="1">
                          <a:latin typeface="Gill Sans"/>
                          <a:ea typeface="Gill Sans"/>
                          <a:cs typeface="Gill Sans"/>
                          <a:sym typeface="Gill Sans"/>
                        </a:rPr>
                        <a:t>outcomes </a:t>
                      </a:r>
                      <a:r>
                        <a:rPr lang="en" sz="1000">
                          <a:latin typeface="Gill Sans"/>
                          <a:ea typeface="Gill Sans"/>
                          <a:cs typeface="Gill Sans"/>
                          <a:sym typeface="Gill Sans"/>
                        </a:rPr>
                        <a:t>that described the desired future state</a:t>
                      </a:r>
                      <a:endParaRPr sz="1000">
                        <a:latin typeface="Gill Sans"/>
                        <a:ea typeface="Gill Sans"/>
                        <a:cs typeface="Gill Sans"/>
                        <a:sym typeface="Gill Sans"/>
                      </a:endParaRPr>
                    </a:p>
                    <a:p>
                      <a:pPr marL="457200" lvl="0" indent="-292100" algn="l" rtl="0">
                        <a:spcBef>
                          <a:spcPts val="0"/>
                        </a:spcBef>
                        <a:spcAft>
                          <a:spcPts val="0"/>
                        </a:spcAft>
                        <a:buSzPts val="1000"/>
                        <a:buFont typeface="Gill Sans"/>
                        <a:buChar char="●"/>
                      </a:pPr>
                      <a:r>
                        <a:rPr lang="en" sz="1000" b="1">
                          <a:latin typeface="Gill Sans"/>
                          <a:ea typeface="Gill Sans"/>
                          <a:cs typeface="Gill Sans"/>
                          <a:sym typeface="Gill Sans"/>
                        </a:rPr>
                        <a:t>Interventions</a:t>
                      </a:r>
                      <a:r>
                        <a:rPr lang="en" sz="1000">
                          <a:latin typeface="Gill Sans"/>
                          <a:ea typeface="Gill Sans"/>
                          <a:cs typeface="Gill Sans"/>
                          <a:sym typeface="Gill Sans"/>
                        </a:rPr>
                        <a:t> that bridge the gap between the current state and the desired future state</a:t>
                      </a:r>
                      <a:endParaRPr sz="1000">
                        <a:latin typeface="Gill Sans"/>
                        <a:ea typeface="Gill Sans"/>
                        <a:cs typeface="Gill Sans"/>
                        <a:sym typeface="Gill Sans"/>
                      </a:endParaRPr>
                    </a:p>
                    <a:p>
                      <a:pPr marL="457200" lvl="0" indent="-292100" algn="l" rtl="0">
                        <a:spcBef>
                          <a:spcPts val="0"/>
                        </a:spcBef>
                        <a:spcAft>
                          <a:spcPts val="0"/>
                        </a:spcAft>
                        <a:buSzPts val="1000"/>
                        <a:buFont typeface="Gill Sans"/>
                        <a:buChar char="●"/>
                      </a:pPr>
                      <a:r>
                        <a:rPr lang="en" sz="1000" b="1">
                          <a:latin typeface="Gill Sans"/>
                          <a:ea typeface="Gill Sans"/>
                          <a:cs typeface="Gill Sans"/>
                          <a:sym typeface="Gill Sans"/>
                        </a:rPr>
                        <a:t>Assumptions </a:t>
                      </a:r>
                      <a:r>
                        <a:rPr lang="en" sz="1000">
                          <a:latin typeface="Gill Sans"/>
                          <a:ea typeface="Gill Sans"/>
                          <a:cs typeface="Gill Sans"/>
                          <a:sym typeface="Gill Sans"/>
                        </a:rPr>
                        <a:t>that make explicit the beliefs about the context that make it likely for the theory of change to hold</a:t>
                      </a:r>
                      <a:endParaRPr sz="1000">
                        <a:latin typeface="Gill Sans"/>
                        <a:ea typeface="Gill Sans"/>
                        <a:cs typeface="Gill Sans"/>
                        <a:sym typeface="Gill Sans"/>
                      </a:endParaRPr>
                    </a:p>
                  </a:txBody>
                  <a:tcPr marL="88900" marR="88900" marT="88900" marB="88900"/>
                </a:tc>
                <a:tc>
                  <a:txBody>
                    <a:bodyPr/>
                    <a:lstStyle/>
                    <a:p>
                      <a:pPr marL="0" lvl="0" indent="0" algn="l" rtl="0">
                        <a:spcBef>
                          <a:spcPts val="0"/>
                        </a:spcBef>
                        <a:spcAft>
                          <a:spcPts val="0"/>
                        </a:spcAft>
                        <a:buNone/>
                      </a:pPr>
                      <a:r>
                        <a:rPr lang="en" sz="1000" b="1">
                          <a:latin typeface="Gill Sans"/>
                          <a:ea typeface="Gill Sans"/>
                          <a:cs typeface="Gill Sans"/>
                          <a:sym typeface="Gill Sans"/>
                        </a:rPr>
                        <a:t>Visual representation </a:t>
                      </a:r>
                      <a:r>
                        <a:rPr lang="en" sz="1000">
                          <a:latin typeface="Gill Sans"/>
                          <a:ea typeface="Gill Sans"/>
                          <a:cs typeface="Gill Sans"/>
                          <a:sym typeface="Gill Sans"/>
                        </a:rPr>
                        <a:t>of the ToC narrative; no required format.</a:t>
                      </a:r>
                      <a:endParaRPr sz="1000">
                        <a:latin typeface="Gill Sans"/>
                        <a:ea typeface="Gill Sans"/>
                        <a:cs typeface="Gill Sans"/>
                        <a:sym typeface="Gill Sans"/>
                      </a:endParaRPr>
                    </a:p>
                  </a:txBody>
                  <a:tcPr marL="88900" marR="88900" marT="88900" marB="88900"/>
                </a:tc>
                <a:extLst>
                  <a:ext uri="{0D108BD9-81ED-4DB2-BD59-A6C34878D82A}">
                    <a16:rowId xmlns:a16="http://schemas.microsoft.com/office/drawing/2014/main" val="10001"/>
                  </a:ext>
                </a:extLst>
              </a:tr>
              <a:tr h="854305">
                <a:tc>
                  <a:txBody>
                    <a:bodyPr/>
                    <a:lstStyle/>
                    <a:p>
                      <a:pPr marL="0" lvl="0" indent="0" algn="l" rtl="0">
                        <a:spcBef>
                          <a:spcPts val="0"/>
                        </a:spcBef>
                        <a:spcAft>
                          <a:spcPts val="0"/>
                        </a:spcAft>
                        <a:buNone/>
                      </a:pPr>
                      <a:r>
                        <a:rPr lang="en" sz="1000" b="1">
                          <a:solidFill>
                            <a:srgbClr val="0067B9"/>
                          </a:solidFill>
                          <a:latin typeface="Gill Sans"/>
                          <a:ea typeface="Gill Sans"/>
                          <a:cs typeface="Gill Sans"/>
                          <a:sym typeface="Gill Sans"/>
                        </a:rPr>
                        <a:t>Why?</a:t>
                      </a:r>
                      <a:endParaRPr sz="1000" b="1">
                        <a:solidFill>
                          <a:srgbClr val="0067B9"/>
                        </a:solidFill>
                        <a:latin typeface="Gill Sans"/>
                        <a:ea typeface="Gill Sans"/>
                        <a:cs typeface="Gill Sans"/>
                        <a:sym typeface="Gill Sans"/>
                      </a:endParaRPr>
                    </a:p>
                  </a:txBody>
                  <a:tcPr marL="88900" marR="88900" marT="88900" marB="88900"/>
                </a:tc>
                <a:tc>
                  <a:txBody>
                    <a:bodyPr/>
                    <a:lstStyle/>
                    <a:p>
                      <a:pPr marL="457200" lvl="0" indent="-292100" algn="l" rtl="0">
                        <a:spcBef>
                          <a:spcPts val="0"/>
                        </a:spcBef>
                        <a:spcAft>
                          <a:spcPts val="0"/>
                        </a:spcAft>
                        <a:buSzPts val="1000"/>
                        <a:buFont typeface="Gill Sans"/>
                        <a:buChar char="●"/>
                      </a:pPr>
                      <a:r>
                        <a:rPr lang="en" sz="1000">
                          <a:latin typeface="Gill Sans"/>
                          <a:ea typeface="Gill Sans"/>
                          <a:cs typeface="Gill Sans"/>
                          <a:sym typeface="Gill Sans"/>
                        </a:rPr>
                        <a:t>Know where the activity or project is headed </a:t>
                      </a:r>
                      <a:endParaRPr sz="1000">
                        <a:latin typeface="Gill Sans"/>
                        <a:ea typeface="Gill Sans"/>
                        <a:cs typeface="Gill Sans"/>
                        <a:sym typeface="Gill Sans"/>
                      </a:endParaRPr>
                    </a:p>
                    <a:p>
                      <a:pPr marL="457200" lvl="0" indent="-292100" algn="l" rtl="0">
                        <a:spcBef>
                          <a:spcPts val="0"/>
                        </a:spcBef>
                        <a:spcAft>
                          <a:spcPts val="0"/>
                        </a:spcAft>
                        <a:buSzPts val="1000"/>
                        <a:buFont typeface="Gill Sans"/>
                        <a:buChar char="●"/>
                      </a:pPr>
                      <a:r>
                        <a:rPr lang="en" sz="1000">
                          <a:latin typeface="Gill Sans"/>
                          <a:ea typeface="Gill Sans"/>
                          <a:cs typeface="Gill Sans"/>
                          <a:sym typeface="Gill Sans"/>
                        </a:rPr>
                        <a:t>And how we think it will get there </a:t>
                      </a:r>
                      <a:endParaRPr sz="1000">
                        <a:latin typeface="Gill Sans"/>
                        <a:ea typeface="Gill Sans"/>
                        <a:cs typeface="Gill Sans"/>
                        <a:sym typeface="Gill Sans"/>
                      </a:endParaRPr>
                    </a:p>
                    <a:p>
                      <a:pPr marL="457200" lvl="0" indent="-292100" algn="l" rtl="0">
                        <a:spcBef>
                          <a:spcPts val="0"/>
                        </a:spcBef>
                        <a:spcAft>
                          <a:spcPts val="0"/>
                        </a:spcAft>
                        <a:buSzPts val="1000"/>
                        <a:buFont typeface="Gill Sans"/>
                        <a:buChar char="●"/>
                      </a:pPr>
                      <a:r>
                        <a:rPr lang="en" sz="1000">
                          <a:latin typeface="Gill Sans"/>
                          <a:ea typeface="Gill Sans"/>
                          <a:cs typeface="Gill Sans"/>
                          <a:sym typeface="Gill Sans"/>
                        </a:rPr>
                        <a:t>Helps make sure your approach is realistic and achievable based on the context</a:t>
                      </a:r>
                      <a:endParaRPr sz="1000">
                        <a:latin typeface="Gill Sans"/>
                        <a:ea typeface="Gill Sans"/>
                        <a:cs typeface="Gill Sans"/>
                        <a:sym typeface="Gill Sans"/>
                      </a:endParaRPr>
                    </a:p>
                  </a:txBody>
                  <a:tcPr marL="88900" marR="88900" marT="88900" marB="88900"/>
                </a:tc>
                <a:tc>
                  <a:txBody>
                    <a:bodyPr/>
                    <a:lstStyle/>
                    <a:p>
                      <a:pPr marL="457200" lvl="0" indent="-292100" algn="l" rtl="0">
                        <a:spcBef>
                          <a:spcPts val="0"/>
                        </a:spcBef>
                        <a:spcAft>
                          <a:spcPts val="0"/>
                        </a:spcAft>
                        <a:buSzPts val="1000"/>
                        <a:buFont typeface="Gill Sans"/>
                        <a:buChar char="●"/>
                      </a:pPr>
                      <a:r>
                        <a:rPr lang="en" sz="1000" dirty="0">
                          <a:latin typeface="Gill Sans"/>
                          <a:ea typeface="Gill Sans"/>
                          <a:cs typeface="Gill Sans"/>
                          <a:sym typeface="Gill Sans"/>
                        </a:rPr>
                        <a:t>Makes communication and engagement with local stakeholders easier</a:t>
                      </a:r>
                      <a:endParaRPr sz="1000" dirty="0">
                        <a:latin typeface="Gill Sans"/>
                        <a:ea typeface="Gill Sans"/>
                        <a:cs typeface="Gill Sans"/>
                        <a:sym typeface="Gill Sans"/>
                      </a:endParaRPr>
                    </a:p>
                    <a:p>
                      <a:pPr marL="457200" lvl="0" indent="-292100" algn="l" rtl="0">
                        <a:spcBef>
                          <a:spcPts val="0"/>
                        </a:spcBef>
                        <a:spcAft>
                          <a:spcPts val="0"/>
                        </a:spcAft>
                        <a:buSzPts val="1000"/>
                        <a:buFont typeface="Gill Sans"/>
                        <a:buChar char="●"/>
                      </a:pPr>
                      <a:r>
                        <a:rPr lang="en" sz="1000" dirty="0">
                          <a:latin typeface="Gill Sans"/>
                          <a:ea typeface="Gill Sans"/>
                          <a:cs typeface="Gill Sans"/>
                          <a:sym typeface="Gill Sans"/>
                        </a:rPr>
                        <a:t>Easy reference point to review and reflect on</a:t>
                      </a:r>
                      <a:endParaRPr sz="1000" dirty="0">
                        <a:latin typeface="Gill Sans"/>
                        <a:ea typeface="Gill Sans"/>
                        <a:cs typeface="Gill Sans"/>
                        <a:sym typeface="Gill Sans"/>
                      </a:endParaRPr>
                    </a:p>
                  </a:txBody>
                  <a:tcPr marL="88900" marR="88900" marT="88900" marB="88900"/>
                </a:tc>
                <a:extLst>
                  <a:ext uri="{0D108BD9-81ED-4DB2-BD59-A6C34878D82A}">
                    <a16:rowId xmlns:a16="http://schemas.microsoft.com/office/drawing/2014/main" val="10002"/>
                  </a:ext>
                </a:extLst>
              </a:tr>
            </a:tbl>
          </a:graphicData>
        </a:graphic>
      </p:graphicFrame>
      <p:sp>
        <p:nvSpPr>
          <p:cNvPr id="1173" name="Google Shape;1173;p105"/>
          <p:cNvSpPr txBox="1">
            <a:spLocks noGrp="1"/>
          </p:cNvSpPr>
          <p:nvPr>
            <p:ph type="sldNum" idx="12"/>
          </p:nvPr>
        </p:nvSpPr>
        <p:spPr>
          <a:xfrm>
            <a:off x="5989899" y="4857652"/>
            <a:ext cx="2985900" cy="207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SzPts val="900"/>
              <a:buFont typeface="Arial"/>
              <a:buNone/>
            </a:pPr>
            <a:r>
              <a:rPr lang="en"/>
              <a:t>|   </a:t>
            </a:r>
            <a:fld id="{00000000-1234-1234-1234-123412341234}" type="slidenum">
              <a:rPr lang="en"/>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2" name="Google Shape;1182;p106"/>
          <p:cNvSpPr txBox="1">
            <a:spLocks noGrp="1"/>
          </p:cNvSpPr>
          <p:nvPr>
            <p:ph type="title"/>
          </p:nvPr>
        </p:nvSpPr>
        <p:spPr>
          <a:xfrm>
            <a:off x="628650" y="411336"/>
            <a:ext cx="7886700" cy="643200"/>
          </a:xfrm>
          <a:prstGeom prst="rect">
            <a:avLst/>
          </a:prstGeom>
        </p:spPr>
        <p:txBody>
          <a:bodyPr spcFirstLastPara="1" wrap="square" lIns="68575" tIns="34275" rIns="68575" bIns="34275" anchor="t" anchorCtr="0">
            <a:normAutofit fontScale="90000"/>
          </a:bodyPr>
          <a:lstStyle/>
          <a:p>
            <a:pPr marL="0" lvl="0" indent="0" algn="l" rtl="0">
              <a:lnSpc>
                <a:spcPct val="100000"/>
              </a:lnSpc>
              <a:spcBef>
                <a:spcPts val="0"/>
              </a:spcBef>
              <a:spcAft>
                <a:spcPts val="0"/>
              </a:spcAft>
              <a:buNone/>
            </a:pPr>
            <a:r>
              <a:rPr lang="en" sz="2000" dirty="0">
                <a:solidFill>
                  <a:schemeClr val="accent2"/>
                </a:solidFill>
              </a:rPr>
              <a:t>STEP 6:</a:t>
            </a:r>
            <a:r>
              <a:rPr lang="en" sz="2000" dirty="0"/>
              <a:t> </a:t>
            </a:r>
            <a:r>
              <a:rPr lang="en" sz="900" dirty="0">
                <a:solidFill>
                  <a:schemeClr val="bg1"/>
                </a:solidFill>
              </a:rPr>
              <a:t>3</a:t>
            </a:r>
            <a:endParaRPr sz="900" dirty="0">
              <a:solidFill>
                <a:schemeClr val="bg1"/>
              </a:solidFill>
            </a:endParaRPr>
          </a:p>
          <a:p>
            <a:pPr marL="0" lvl="0" indent="0" algn="l" rtl="0">
              <a:lnSpc>
                <a:spcPct val="100000"/>
              </a:lnSpc>
              <a:spcBef>
                <a:spcPts val="0"/>
              </a:spcBef>
              <a:spcAft>
                <a:spcPts val="0"/>
              </a:spcAft>
              <a:buNone/>
            </a:pPr>
            <a:r>
              <a:rPr lang="en" sz="2000" dirty="0"/>
              <a:t>DEVELOP THEORY OF CHANGE PRODUCTS: </a:t>
            </a:r>
            <a:r>
              <a:rPr lang="en" sz="2000" b="0" dirty="0"/>
              <a:t>NARRATIVE &amp; VISUAL</a:t>
            </a:r>
            <a:endParaRPr dirty="0"/>
          </a:p>
        </p:txBody>
      </p:sp>
      <p:sp>
        <p:nvSpPr>
          <p:cNvPr id="1183" name="Google Shape;1183;p106"/>
          <p:cNvSpPr txBox="1"/>
          <p:nvPr/>
        </p:nvSpPr>
        <p:spPr>
          <a:xfrm>
            <a:off x="855050" y="1302325"/>
            <a:ext cx="7715100" cy="30372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1000"/>
              </a:spcBef>
              <a:spcAft>
                <a:spcPts val="0"/>
              </a:spcAft>
              <a:buNone/>
            </a:pPr>
            <a:r>
              <a:rPr lang="en">
                <a:solidFill>
                  <a:schemeClr val="dk1"/>
                </a:solidFill>
                <a:latin typeface="Gill Sans"/>
                <a:ea typeface="Gill Sans"/>
                <a:cs typeface="Gill Sans"/>
                <a:sym typeface="Gill Sans"/>
              </a:rPr>
              <a:t>Make sure your ToC narrative answers the following questions:</a:t>
            </a:r>
            <a:endParaRPr>
              <a:solidFill>
                <a:schemeClr val="dk1"/>
              </a:solidFill>
              <a:latin typeface="Gill Sans"/>
              <a:ea typeface="Gill Sans"/>
              <a:cs typeface="Gill Sans"/>
              <a:sym typeface="Gill Sans"/>
            </a:endParaRPr>
          </a:p>
          <a:p>
            <a:pPr marL="457200" lvl="0" indent="-304800" algn="l" rtl="0">
              <a:lnSpc>
                <a:spcPct val="107916"/>
              </a:lnSpc>
              <a:spcBef>
                <a:spcPts val="1000"/>
              </a:spcBef>
              <a:spcAft>
                <a:spcPts val="0"/>
              </a:spcAft>
              <a:buClr>
                <a:schemeClr val="dk1"/>
              </a:buClr>
              <a:buSzPts val="1200"/>
              <a:buFont typeface="Arial"/>
              <a:buChar char="●"/>
            </a:pPr>
            <a:r>
              <a:rPr lang="en" sz="1200" b="1">
                <a:solidFill>
                  <a:srgbClr val="BA0C2F"/>
                </a:solidFill>
                <a:latin typeface="Gill Sans"/>
                <a:ea typeface="Gill Sans"/>
                <a:cs typeface="Gill Sans"/>
                <a:sym typeface="Gill Sans"/>
              </a:rPr>
              <a:t>Context:</a:t>
            </a:r>
            <a:r>
              <a:rPr lang="en" sz="1200" b="1">
                <a:solidFill>
                  <a:srgbClr val="651D32"/>
                </a:solidFill>
                <a:latin typeface="Gill Sans"/>
                <a:ea typeface="Gill Sans"/>
                <a:cs typeface="Gill Sans"/>
                <a:sym typeface="Gill Sans"/>
              </a:rPr>
              <a:t> </a:t>
            </a:r>
            <a:r>
              <a:rPr lang="en" sz="1200">
                <a:solidFill>
                  <a:srgbClr val="651D32"/>
                </a:solidFill>
                <a:latin typeface="Gill Sans"/>
                <a:ea typeface="Gill Sans"/>
                <a:cs typeface="Gill Sans"/>
                <a:sym typeface="Gill Sans"/>
              </a:rPr>
              <a:t>What are the important elements of your analysis of the current situation / system to highlight in the ToC narrative? What is holding the challenge in place? </a:t>
            </a:r>
            <a:endParaRPr sz="1200" b="1">
              <a:solidFill>
                <a:srgbClr val="651D32"/>
              </a:solidFill>
              <a:latin typeface="Gill Sans"/>
              <a:ea typeface="Gill Sans"/>
              <a:cs typeface="Gill Sans"/>
              <a:sym typeface="Gill Sans"/>
            </a:endParaRPr>
          </a:p>
          <a:p>
            <a:pPr marL="457200" lvl="0" indent="-304800" algn="l" rtl="0">
              <a:lnSpc>
                <a:spcPct val="107916"/>
              </a:lnSpc>
              <a:spcBef>
                <a:spcPts val="1000"/>
              </a:spcBef>
              <a:spcAft>
                <a:spcPts val="0"/>
              </a:spcAft>
              <a:buClr>
                <a:schemeClr val="dk1"/>
              </a:buClr>
              <a:buSzPts val="1200"/>
              <a:buFont typeface="Arial"/>
              <a:buChar char="●"/>
            </a:pPr>
            <a:r>
              <a:rPr lang="en" sz="1200" b="1">
                <a:solidFill>
                  <a:srgbClr val="BA0C2F"/>
                </a:solidFill>
                <a:latin typeface="Gill Sans"/>
                <a:ea typeface="Gill Sans"/>
                <a:cs typeface="Gill Sans"/>
                <a:sym typeface="Gill Sans"/>
              </a:rPr>
              <a:t>Entry points:</a:t>
            </a:r>
            <a:r>
              <a:rPr lang="en" sz="1200" b="1">
                <a:solidFill>
                  <a:srgbClr val="651D32"/>
                </a:solidFill>
                <a:latin typeface="Gill Sans"/>
                <a:ea typeface="Gill Sans"/>
                <a:cs typeface="Gill Sans"/>
                <a:sym typeface="Gill Sans"/>
              </a:rPr>
              <a:t> </a:t>
            </a:r>
            <a:r>
              <a:rPr lang="en" sz="1200">
                <a:solidFill>
                  <a:srgbClr val="651D32"/>
                </a:solidFill>
                <a:latin typeface="Gill Sans"/>
                <a:ea typeface="Gill Sans"/>
                <a:cs typeface="Gill Sans"/>
                <a:sym typeface="Gill Sans"/>
              </a:rPr>
              <a:t>Where is there momentum to create that change? Identify your prioritized entry points and build the rest of the narrative from the entry points. </a:t>
            </a:r>
            <a:endParaRPr sz="1200" b="1">
              <a:solidFill>
                <a:srgbClr val="651D32"/>
              </a:solidFill>
              <a:latin typeface="Gill Sans"/>
              <a:ea typeface="Gill Sans"/>
              <a:cs typeface="Gill Sans"/>
              <a:sym typeface="Gill Sans"/>
            </a:endParaRPr>
          </a:p>
          <a:p>
            <a:pPr marL="457200" lvl="0" indent="-304800" algn="l" rtl="0">
              <a:lnSpc>
                <a:spcPct val="107916"/>
              </a:lnSpc>
              <a:spcBef>
                <a:spcPts val="1000"/>
              </a:spcBef>
              <a:spcAft>
                <a:spcPts val="0"/>
              </a:spcAft>
              <a:buClr>
                <a:schemeClr val="dk1"/>
              </a:buClr>
              <a:buSzPts val="1200"/>
              <a:buFont typeface="Arial"/>
              <a:buChar char="●"/>
            </a:pPr>
            <a:r>
              <a:rPr lang="en" sz="1200" b="1">
                <a:solidFill>
                  <a:srgbClr val="BA0C2F"/>
                </a:solidFill>
                <a:latin typeface="Gill Sans"/>
                <a:ea typeface="Gill Sans"/>
                <a:cs typeface="Gill Sans"/>
                <a:sym typeface="Gill Sans"/>
              </a:rPr>
              <a:t>Outcomes: </a:t>
            </a:r>
            <a:r>
              <a:rPr lang="en" sz="1200">
                <a:solidFill>
                  <a:srgbClr val="651D32"/>
                </a:solidFill>
                <a:latin typeface="Gill Sans"/>
                <a:ea typeface="Gill Sans"/>
                <a:cs typeface="Gill Sans"/>
                <a:sym typeface="Gill Sans"/>
              </a:rPr>
              <a:t>What is the change we are trying to achieve? Identify 2-3 key outcomes (not outputs) that you will track over the life of the Activity to know if your Activity is contributing to change. </a:t>
            </a:r>
            <a:endParaRPr sz="1200">
              <a:solidFill>
                <a:srgbClr val="651D32"/>
              </a:solidFill>
              <a:latin typeface="Gill Sans"/>
              <a:ea typeface="Gill Sans"/>
              <a:cs typeface="Gill Sans"/>
              <a:sym typeface="Gill Sans"/>
            </a:endParaRPr>
          </a:p>
          <a:p>
            <a:pPr marL="457200" lvl="0" indent="-304800" algn="l" rtl="0">
              <a:lnSpc>
                <a:spcPct val="107916"/>
              </a:lnSpc>
              <a:spcBef>
                <a:spcPts val="1000"/>
              </a:spcBef>
              <a:spcAft>
                <a:spcPts val="0"/>
              </a:spcAft>
              <a:buClr>
                <a:schemeClr val="dk1"/>
              </a:buClr>
              <a:buSzPts val="1200"/>
              <a:buFont typeface="Arial"/>
              <a:buChar char="●"/>
            </a:pPr>
            <a:r>
              <a:rPr lang="en" sz="1200" b="1">
                <a:solidFill>
                  <a:srgbClr val="BA0C2F"/>
                </a:solidFill>
                <a:latin typeface="Gill Sans"/>
                <a:ea typeface="Gill Sans"/>
                <a:cs typeface="Gill Sans"/>
                <a:sym typeface="Gill Sans"/>
              </a:rPr>
              <a:t>Interventions: </a:t>
            </a:r>
            <a:r>
              <a:rPr lang="en" sz="1200">
                <a:solidFill>
                  <a:srgbClr val="651D32"/>
                </a:solidFill>
                <a:latin typeface="Gill Sans"/>
                <a:ea typeface="Gill Sans"/>
                <a:cs typeface="Gill Sans"/>
                <a:sym typeface="Gill Sans"/>
              </a:rPr>
              <a:t>How will we achieve the change? Do your proposed interventions take advantage of the entry points? Why are they likely to actually work?</a:t>
            </a:r>
            <a:endParaRPr sz="1200">
              <a:solidFill>
                <a:srgbClr val="651D32"/>
              </a:solidFill>
              <a:latin typeface="Gill Sans"/>
              <a:ea typeface="Gill Sans"/>
              <a:cs typeface="Gill Sans"/>
              <a:sym typeface="Gill Sans"/>
            </a:endParaRPr>
          </a:p>
          <a:p>
            <a:pPr marL="457200" lvl="0" indent="-304800" algn="l" rtl="0">
              <a:lnSpc>
                <a:spcPct val="107916"/>
              </a:lnSpc>
              <a:spcBef>
                <a:spcPts val="1000"/>
              </a:spcBef>
              <a:spcAft>
                <a:spcPts val="0"/>
              </a:spcAft>
              <a:buClr>
                <a:schemeClr val="dk1"/>
              </a:buClr>
              <a:buSzPts val="1200"/>
              <a:buFont typeface="Arial"/>
              <a:buChar char="●"/>
            </a:pPr>
            <a:r>
              <a:rPr lang="en" sz="1200" b="1">
                <a:solidFill>
                  <a:srgbClr val="BA0C2F"/>
                </a:solidFill>
                <a:latin typeface="Gill Sans"/>
                <a:ea typeface="Gill Sans"/>
                <a:cs typeface="Gill Sans"/>
                <a:sym typeface="Gill Sans"/>
              </a:rPr>
              <a:t>Assumptions: </a:t>
            </a:r>
            <a:r>
              <a:rPr lang="en" sz="1200">
                <a:solidFill>
                  <a:srgbClr val="651D32"/>
                </a:solidFill>
                <a:latin typeface="Gill Sans"/>
                <a:ea typeface="Gill Sans"/>
                <a:cs typeface="Gill Sans"/>
                <a:sym typeface="Gill Sans"/>
              </a:rPr>
              <a:t>Why do we think this will work? What are your assumptions (context and programmatic)? Are your assumptions reasonable? </a:t>
            </a:r>
            <a:endParaRPr sz="1200">
              <a:latin typeface="Gill Sans"/>
              <a:ea typeface="Gill Sans"/>
              <a:cs typeface="Gill Sans"/>
              <a:sym typeface="Gill Sans"/>
            </a:endParaRPr>
          </a:p>
        </p:txBody>
      </p:sp>
      <p:sp>
        <p:nvSpPr>
          <p:cNvPr id="1181" name="Google Shape;1181;p106"/>
          <p:cNvSpPr txBox="1">
            <a:spLocks noGrp="1"/>
          </p:cNvSpPr>
          <p:nvPr>
            <p:ph type="sldNum" idx="12"/>
          </p:nvPr>
        </p:nvSpPr>
        <p:spPr>
          <a:xfrm>
            <a:off x="5989899" y="4857652"/>
            <a:ext cx="2985900" cy="207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r>
              <a:rPr lang="en"/>
              <a:t>|   </a:t>
            </a:r>
            <a:fld id="{00000000-1234-1234-1234-123412341234}" type="slidenum">
              <a:rPr lang="en"/>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9" name="Google Shape;1189;p107"/>
          <p:cNvSpPr txBox="1">
            <a:spLocks noGrp="1"/>
          </p:cNvSpPr>
          <p:nvPr>
            <p:ph type="title"/>
          </p:nvPr>
        </p:nvSpPr>
        <p:spPr>
          <a:xfrm>
            <a:off x="628650" y="411336"/>
            <a:ext cx="7886700" cy="643200"/>
          </a:xfrm>
          <a:prstGeom prst="rect">
            <a:avLst/>
          </a:prstGeom>
        </p:spPr>
        <p:txBody>
          <a:bodyPr spcFirstLastPara="1" wrap="square" lIns="68575" tIns="34275" rIns="68575" bIns="34275" anchor="t" anchorCtr="0">
            <a:normAutofit fontScale="90000"/>
          </a:bodyPr>
          <a:lstStyle/>
          <a:p>
            <a:pPr marL="0" lvl="0" indent="0" algn="l" rtl="0">
              <a:lnSpc>
                <a:spcPct val="100000"/>
              </a:lnSpc>
              <a:spcBef>
                <a:spcPts val="0"/>
              </a:spcBef>
              <a:spcAft>
                <a:spcPts val="0"/>
              </a:spcAft>
              <a:buNone/>
            </a:pPr>
            <a:r>
              <a:rPr lang="en" sz="2000" dirty="0">
                <a:solidFill>
                  <a:schemeClr val="accent2"/>
                </a:solidFill>
              </a:rPr>
              <a:t>STEP 6:</a:t>
            </a:r>
            <a:r>
              <a:rPr lang="en" sz="2000" dirty="0"/>
              <a:t> </a:t>
            </a:r>
            <a:r>
              <a:rPr lang="en-US" sz="900" dirty="0">
                <a:solidFill>
                  <a:schemeClr val="bg1"/>
                </a:solidFill>
              </a:rPr>
              <a:t>4</a:t>
            </a:r>
            <a:endParaRPr sz="900" dirty="0">
              <a:solidFill>
                <a:schemeClr val="bg1"/>
              </a:solidFill>
            </a:endParaRPr>
          </a:p>
          <a:p>
            <a:pPr marL="0" lvl="0" indent="0" algn="l" rtl="0">
              <a:lnSpc>
                <a:spcPct val="100000"/>
              </a:lnSpc>
              <a:spcBef>
                <a:spcPts val="0"/>
              </a:spcBef>
              <a:spcAft>
                <a:spcPts val="0"/>
              </a:spcAft>
              <a:buNone/>
            </a:pPr>
            <a:r>
              <a:rPr lang="en" sz="2000" dirty="0"/>
              <a:t>DEVELOP THEORY OF CHANGE PRODUCTS: </a:t>
            </a:r>
            <a:r>
              <a:rPr lang="en" sz="2000" b="0" dirty="0"/>
              <a:t>NARRATIVE &amp; VISUAL</a:t>
            </a:r>
            <a:endParaRPr dirty="0"/>
          </a:p>
        </p:txBody>
      </p:sp>
      <p:sp>
        <p:nvSpPr>
          <p:cNvPr id="1190" name="Google Shape;1190;p107"/>
          <p:cNvSpPr txBox="1"/>
          <p:nvPr/>
        </p:nvSpPr>
        <p:spPr>
          <a:xfrm>
            <a:off x="776125" y="1302325"/>
            <a:ext cx="7208700" cy="13305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None/>
            </a:pPr>
            <a:r>
              <a:rPr lang="en" b="1">
                <a:solidFill>
                  <a:srgbClr val="BA0C2F"/>
                </a:solidFill>
                <a:latin typeface="Gill Sans"/>
                <a:ea typeface="Gill Sans"/>
                <a:cs typeface="Gill Sans"/>
                <a:sym typeface="Gill Sans"/>
              </a:rPr>
              <a:t>Make sure your visualization (known as the logic model) </a:t>
            </a:r>
            <a:r>
              <a:rPr lang="en">
                <a:solidFill>
                  <a:schemeClr val="dk1"/>
                </a:solidFill>
                <a:latin typeface="Gill Sans"/>
                <a:ea typeface="Gill Sans"/>
                <a:cs typeface="Gill Sans"/>
                <a:sym typeface="Gill Sans"/>
              </a:rPr>
              <a:t>clearly identifies the entry points, outcomes, interventions, and assumptions. The visual will always be a shorthand and will typically not be able to capture the nuance or complexity of the narrative. It is meant to take a complex situation and visualize it as clearly and simply as possible for users to be able to understand quickly what the program does and how it thinks change can be achieved.</a:t>
            </a:r>
            <a:endParaRPr>
              <a:solidFill>
                <a:schemeClr val="dk1"/>
              </a:solidFill>
              <a:latin typeface="Gill Sans"/>
              <a:ea typeface="Gill Sans"/>
              <a:cs typeface="Gill Sans"/>
              <a:sym typeface="Gill Sans"/>
            </a:endParaRPr>
          </a:p>
        </p:txBody>
      </p:sp>
      <p:sp>
        <p:nvSpPr>
          <p:cNvPr id="1188" name="Google Shape;1188;p107"/>
          <p:cNvSpPr txBox="1">
            <a:spLocks noGrp="1"/>
          </p:cNvSpPr>
          <p:nvPr>
            <p:ph type="sldNum" idx="12"/>
          </p:nvPr>
        </p:nvSpPr>
        <p:spPr>
          <a:xfrm>
            <a:off x="5989899" y="4857652"/>
            <a:ext cx="2985900" cy="207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None/>
            </a:pPr>
            <a:r>
              <a:rPr lang="en"/>
              <a:t>|   </a:t>
            </a: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94"/>
        <p:cNvGrpSpPr/>
        <p:nvPr/>
      </p:nvGrpSpPr>
      <p:grpSpPr>
        <a:xfrm>
          <a:off x="0" y="0"/>
          <a:ext cx="0" cy="0"/>
          <a:chOff x="0" y="0"/>
          <a:chExt cx="0" cy="0"/>
        </a:xfrm>
      </p:grpSpPr>
      <p:sp>
        <p:nvSpPr>
          <p:cNvPr id="1195" name="Google Shape;1195;p108"/>
          <p:cNvSpPr txBox="1">
            <a:spLocks noGrp="1"/>
          </p:cNvSpPr>
          <p:nvPr>
            <p:ph type="title"/>
          </p:nvPr>
        </p:nvSpPr>
        <p:spPr>
          <a:xfrm>
            <a:off x="718488" y="489092"/>
            <a:ext cx="5709900" cy="643500"/>
          </a:xfrm>
          <a:prstGeom prst="rect">
            <a:avLst/>
          </a:prstGeom>
          <a:noFill/>
          <a:ln>
            <a:noFill/>
          </a:ln>
        </p:spPr>
        <p:txBody>
          <a:bodyPr spcFirstLastPara="1" wrap="square" lIns="68575" tIns="34275" rIns="68575" bIns="34275" anchor="b" anchorCtr="0">
            <a:spAutoFit/>
          </a:bodyPr>
          <a:lstStyle/>
          <a:p>
            <a:pPr marL="0" lvl="0" indent="0" algn="l" rtl="0">
              <a:lnSpc>
                <a:spcPct val="90000"/>
              </a:lnSpc>
              <a:spcBef>
                <a:spcPts val="0"/>
              </a:spcBef>
              <a:spcAft>
                <a:spcPts val="0"/>
              </a:spcAft>
              <a:buClr>
                <a:srgbClr val="0268B9"/>
              </a:buClr>
              <a:buSzPts val="2700"/>
              <a:buFont typeface="Gill Sans"/>
              <a:buNone/>
            </a:pPr>
            <a:r>
              <a:rPr lang="en" b="0"/>
              <a:t>LOGIC MODEL EXAMPLES </a:t>
            </a:r>
            <a:endParaRPr b="0"/>
          </a:p>
          <a:p>
            <a:pPr marL="0" lvl="0" indent="0" algn="l" rtl="0">
              <a:lnSpc>
                <a:spcPct val="100000"/>
              </a:lnSpc>
              <a:spcBef>
                <a:spcPts val="0"/>
              </a:spcBef>
              <a:spcAft>
                <a:spcPts val="0"/>
              </a:spcAft>
              <a:buClr>
                <a:schemeClr val="accent2"/>
              </a:buClr>
              <a:buSzPts val="1200"/>
              <a:buFont typeface="Arial"/>
              <a:buNone/>
            </a:pPr>
            <a:r>
              <a:rPr lang="en" sz="1300">
                <a:solidFill>
                  <a:schemeClr val="accent2"/>
                </a:solidFill>
              </a:rPr>
              <a:t>Logic Model 1: Customized Logic Model </a:t>
            </a:r>
            <a:endParaRPr/>
          </a:p>
        </p:txBody>
      </p:sp>
      <p:grpSp>
        <p:nvGrpSpPr>
          <p:cNvPr id="7" name="Group 6" descr="Customized Logic Model Example">
            <a:extLst>
              <a:ext uri="{FF2B5EF4-FFF2-40B4-BE49-F238E27FC236}">
                <a16:creationId xmlns:a16="http://schemas.microsoft.com/office/drawing/2014/main" id="{C18C6EA9-A7D1-C80B-DE1A-EC98C87117D0}"/>
              </a:ext>
            </a:extLst>
          </p:cNvPr>
          <p:cNvGrpSpPr/>
          <p:nvPr/>
        </p:nvGrpSpPr>
        <p:grpSpPr>
          <a:xfrm>
            <a:off x="804775" y="1316074"/>
            <a:ext cx="6128923" cy="3784518"/>
            <a:chOff x="804775" y="1316074"/>
            <a:chExt cx="6128923" cy="3784518"/>
          </a:xfrm>
        </p:grpSpPr>
        <p:grpSp>
          <p:nvGrpSpPr>
            <p:cNvPr id="6" name="Group 5">
              <a:extLst>
                <a:ext uri="{FF2B5EF4-FFF2-40B4-BE49-F238E27FC236}">
                  <a16:creationId xmlns:a16="http://schemas.microsoft.com/office/drawing/2014/main" id="{10CE0E0F-ABE2-0D52-9EF2-BCB53117E68E}"/>
                </a:ext>
              </a:extLst>
            </p:cNvPr>
            <p:cNvGrpSpPr/>
            <p:nvPr/>
          </p:nvGrpSpPr>
          <p:grpSpPr>
            <a:xfrm>
              <a:off x="2374332" y="1316074"/>
              <a:ext cx="2989500" cy="3784518"/>
              <a:chOff x="2374332" y="1316074"/>
              <a:chExt cx="2989500" cy="3784518"/>
            </a:xfrm>
          </p:grpSpPr>
          <p:sp>
            <p:nvSpPr>
              <p:cNvPr id="1196" name="Google Shape;1196;p108"/>
              <p:cNvSpPr txBox="1"/>
              <p:nvPr/>
            </p:nvSpPr>
            <p:spPr>
              <a:xfrm>
                <a:off x="2897010" y="1316074"/>
                <a:ext cx="1944300" cy="3120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lt1"/>
                    </a:solidFill>
                    <a:latin typeface="Gill Sans"/>
                    <a:ea typeface="Gill Sans"/>
                    <a:cs typeface="Gill Sans"/>
                    <a:sym typeface="Gill Sans"/>
                  </a:rPr>
                  <a:t>Project Purpose:</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lt1"/>
                    </a:solidFill>
                    <a:latin typeface="Gill Sans"/>
                    <a:ea typeface="Gill Sans"/>
                    <a:cs typeface="Gill Sans"/>
                    <a:sym typeface="Gill Sans"/>
                  </a:rPr>
                  <a:t>Reduced recidivism rate of youth</a:t>
                </a:r>
                <a:endParaRPr sz="1100" b="0" i="0" u="none" strike="noStrike" cap="none">
                  <a:solidFill>
                    <a:srgbClr val="000000"/>
                  </a:solidFill>
                  <a:latin typeface="Arial"/>
                  <a:ea typeface="Arial"/>
                  <a:cs typeface="Arial"/>
                  <a:sym typeface="Arial"/>
                </a:endParaRPr>
              </a:p>
            </p:txBody>
          </p:sp>
          <p:sp>
            <p:nvSpPr>
              <p:cNvPr id="1197" name="Google Shape;1197;p108"/>
              <p:cNvSpPr txBox="1"/>
              <p:nvPr/>
            </p:nvSpPr>
            <p:spPr>
              <a:xfrm>
                <a:off x="2897010" y="1750138"/>
                <a:ext cx="19443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rgbClr val="212721"/>
                    </a:solidFill>
                    <a:latin typeface="Gill Sans"/>
                    <a:ea typeface="Gill Sans"/>
                    <a:cs typeface="Gill Sans"/>
                    <a:sym typeface="Gill Sans"/>
                  </a:rPr>
                  <a:t>Programmatic Assumption:</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0" i="0" u="none" strike="noStrike" cap="none">
                    <a:solidFill>
                      <a:srgbClr val="212721"/>
                    </a:solidFill>
                    <a:latin typeface="Gill Sans"/>
                    <a:ea typeface="Gill Sans"/>
                    <a:cs typeface="Gill Sans"/>
                    <a:sym typeface="Gill Sans"/>
                  </a:rPr>
                  <a:t>Improved psychosocial well-being provided by ARCs will result in reduction in recidivism</a:t>
                </a:r>
                <a:endParaRPr sz="1100" b="0" i="0" u="none" strike="noStrike" cap="none">
                  <a:solidFill>
                    <a:srgbClr val="000000"/>
                  </a:solidFill>
                  <a:latin typeface="Arial"/>
                  <a:ea typeface="Arial"/>
                  <a:cs typeface="Arial"/>
                  <a:sym typeface="Arial"/>
                </a:endParaRPr>
              </a:p>
            </p:txBody>
          </p:sp>
          <p:sp>
            <p:nvSpPr>
              <p:cNvPr id="1198" name="Google Shape;1198;p108"/>
              <p:cNvSpPr txBox="1"/>
              <p:nvPr/>
            </p:nvSpPr>
            <p:spPr>
              <a:xfrm>
                <a:off x="2897010" y="2184203"/>
                <a:ext cx="1944300" cy="3120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lt1"/>
                    </a:solidFill>
                    <a:latin typeface="Gill Sans"/>
                    <a:ea typeface="Gill Sans"/>
                    <a:cs typeface="Gill Sans"/>
                    <a:sym typeface="Gill Sans"/>
                  </a:rPr>
                  <a:t>Leverage Point:</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1" i="0" u="none" strike="noStrike" cap="none">
                    <a:solidFill>
                      <a:schemeClr val="lt1"/>
                    </a:solidFill>
                    <a:latin typeface="Gill Sans"/>
                    <a:ea typeface="Gill Sans"/>
                    <a:cs typeface="Gill Sans"/>
                    <a:sym typeface="Gill Sans"/>
                  </a:rPr>
                  <a:t> </a:t>
                </a:r>
                <a:r>
                  <a:rPr lang="en" sz="500" b="0" i="0" u="none" strike="noStrike" cap="none">
                    <a:solidFill>
                      <a:schemeClr val="lt1"/>
                    </a:solidFill>
                    <a:latin typeface="Gill Sans"/>
                    <a:ea typeface="Gill Sans"/>
                    <a:cs typeface="Gill Sans"/>
                    <a:sym typeface="Gill Sans"/>
                  </a:rPr>
                  <a:t>Sentencing of Youth to ARCs by Judges increased throughout Marshovia</a:t>
                </a:r>
                <a:endParaRPr sz="500" b="0" i="0" u="none" strike="noStrike" cap="none">
                  <a:solidFill>
                    <a:schemeClr val="lt1"/>
                  </a:solidFill>
                  <a:latin typeface="Gill Sans"/>
                  <a:ea typeface="Gill Sans"/>
                  <a:cs typeface="Gill Sans"/>
                  <a:sym typeface="Gill Sans"/>
                </a:endParaRPr>
              </a:p>
            </p:txBody>
          </p:sp>
          <p:sp>
            <p:nvSpPr>
              <p:cNvPr id="1199" name="Google Shape;1199;p108"/>
              <p:cNvSpPr txBox="1"/>
              <p:nvPr/>
            </p:nvSpPr>
            <p:spPr>
              <a:xfrm>
                <a:off x="2897010" y="2618267"/>
                <a:ext cx="19443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0" i="0" u="none" strike="noStrike" cap="none">
                    <a:solidFill>
                      <a:srgbClr val="212721"/>
                    </a:solidFill>
                    <a:latin typeface="Gill Sans"/>
                    <a:ea typeface="Gill Sans"/>
                    <a:cs typeface="Gill Sans"/>
                    <a:sym typeface="Gill Sans"/>
                  </a:rPr>
                  <a:t>ARC effectiveness improved throughout Marshovia</a:t>
                </a:r>
                <a:endParaRPr sz="500" b="0" i="0" u="none" strike="noStrike" cap="none">
                  <a:solidFill>
                    <a:srgbClr val="212721"/>
                  </a:solidFill>
                  <a:latin typeface="Gill Sans"/>
                  <a:ea typeface="Gill Sans"/>
                  <a:cs typeface="Gill Sans"/>
                  <a:sym typeface="Gill Sans"/>
                </a:endParaRPr>
              </a:p>
            </p:txBody>
          </p:sp>
          <p:sp>
            <p:nvSpPr>
              <p:cNvPr id="1200" name="Google Shape;1200;p108"/>
              <p:cNvSpPr txBox="1"/>
              <p:nvPr/>
            </p:nvSpPr>
            <p:spPr>
              <a:xfrm>
                <a:off x="2897010" y="3052331"/>
                <a:ext cx="19443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0" i="0" u="none" strike="noStrike" cap="none">
                    <a:solidFill>
                      <a:srgbClr val="212721"/>
                    </a:solidFill>
                    <a:latin typeface="Gill Sans"/>
                    <a:ea typeface="Gill Sans"/>
                    <a:cs typeface="Gill Sans"/>
                    <a:sym typeface="Gill Sans"/>
                  </a:rPr>
                  <a:t>Improved standards/oversight implemented by local gov’ts throughout Marshovia</a:t>
                </a:r>
                <a:endParaRPr sz="500" b="0" i="0" u="none" strike="noStrike" cap="none">
                  <a:solidFill>
                    <a:srgbClr val="212721"/>
                  </a:solidFill>
                  <a:latin typeface="Gill Sans"/>
                  <a:ea typeface="Gill Sans"/>
                  <a:cs typeface="Gill Sans"/>
                  <a:sym typeface="Gill Sans"/>
                </a:endParaRPr>
              </a:p>
            </p:txBody>
          </p:sp>
          <p:sp>
            <p:nvSpPr>
              <p:cNvPr id="1201" name="Google Shape;1201;p108"/>
              <p:cNvSpPr txBox="1"/>
              <p:nvPr/>
            </p:nvSpPr>
            <p:spPr>
              <a:xfrm>
                <a:off x="2897010" y="3486396"/>
                <a:ext cx="19443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0" i="0" u="none" strike="noStrike" cap="none">
                    <a:solidFill>
                      <a:srgbClr val="212721"/>
                    </a:solidFill>
                    <a:latin typeface="Gill Sans"/>
                    <a:ea typeface="Gill Sans"/>
                    <a:cs typeface="Gill Sans"/>
                    <a:sym typeface="Gill Sans"/>
                  </a:rPr>
                  <a:t>ARC effectiveness improved in demonstration districts</a:t>
                </a:r>
                <a:endParaRPr sz="1100" b="0" i="0" u="none" strike="noStrike" cap="none">
                  <a:solidFill>
                    <a:srgbClr val="000000"/>
                  </a:solidFill>
                  <a:latin typeface="Arial"/>
                  <a:ea typeface="Arial"/>
                  <a:cs typeface="Arial"/>
                  <a:sym typeface="Arial"/>
                </a:endParaRPr>
              </a:p>
            </p:txBody>
          </p:sp>
          <p:sp>
            <p:nvSpPr>
              <p:cNvPr id="1202" name="Google Shape;1202;p108"/>
              <p:cNvSpPr txBox="1"/>
              <p:nvPr/>
            </p:nvSpPr>
            <p:spPr>
              <a:xfrm>
                <a:off x="2897010" y="3920460"/>
                <a:ext cx="19443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0" i="0" u="none" strike="noStrike" cap="none">
                    <a:solidFill>
                      <a:srgbClr val="212721"/>
                    </a:solidFill>
                    <a:latin typeface="Gill Sans"/>
                    <a:ea typeface="Gill Sans"/>
                    <a:cs typeface="Gill Sans"/>
                    <a:sym typeface="Gill Sans"/>
                  </a:rPr>
                  <a:t>ARC effectiveness improved in demonstration districts</a:t>
                </a:r>
                <a:endParaRPr sz="1100" b="0" i="0" u="none" strike="noStrike" cap="none">
                  <a:solidFill>
                    <a:srgbClr val="000000"/>
                  </a:solidFill>
                  <a:latin typeface="Arial"/>
                  <a:ea typeface="Arial"/>
                  <a:cs typeface="Arial"/>
                  <a:sym typeface="Arial"/>
                </a:endParaRPr>
              </a:p>
            </p:txBody>
          </p:sp>
          <p:sp>
            <p:nvSpPr>
              <p:cNvPr id="1204" name="Google Shape;1204;p108"/>
              <p:cNvSpPr txBox="1"/>
              <p:nvPr/>
            </p:nvSpPr>
            <p:spPr>
              <a:xfrm>
                <a:off x="2374332" y="4788592"/>
                <a:ext cx="29895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0" i="0" u="none" strike="noStrike" cap="none" dirty="0">
                    <a:solidFill>
                      <a:srgbClr val="212721"/>
                    </a:solidFill>
                    <a:latin typeface="Gill Sans"/>
                    <a:ea typeface="Gill Sans"/>
                    <a:cs typeface="Gill Sans"/>
                    <a:sym typeface="Gill Sans"/>
                  </a:rPr>
                  <a:t>USAID selects 12 demonstration districts:</a:t>
                </a:r>
                <a:endParaRPr sz="1100" b="0" i="0" u="none" strike="noStrike" cap="none" dirty="0">
                  <a:solidFill>
                    <a:srgbClr val="000000"/>
                  </a:solidFill>
                  <a:latin typeface="Arial"/>
                  <a:ea typeface="Arial"/>
                  <a:cs typeface="Arial"/>
                  <a:sym typeface="Arial"/>
                </a:endParaRPr>
              </a:p>
              <a:p>
                <a:pPr marL="469900" marR="0" lvl="1" indent="-120650" algn="l" rtl="0">
                  <a:lnSpc>
                    <a:spcPct val="100000"/>
                  </a:lnSpc>
                  <a:spcBef>
                    <a:spcPts val="0"/>
                  </a:spcBef>
                  <a:spcAft>
                    <a:spcPts val="0"/>
                  </a:spcAft>
                  <a:buClr>
                    <a:srgbClr val="212721"/>
                  </a:buClr>
                  <a:buSzPts val="500"/>
                  <a:buFont typeface="Arial"/>
                  <a:buChar char="•"/>
                </a:pPr>
                <a:r>
                  <a:rPr lang="en" sz="500" b="0" i="0" u="none" strike="noStrike" cap="none" dirty="0">
                    <a:solidFill>
                      <a:srgbClr val="212721"/>
                    </a:solidFill>
                    <a:latin typeface="Gill Sans"/>
                    <a:ea typeface="Gill Sans"/>
                    <a:cs typeface="Gill Sans"/>
                    <a:sym typeface="Gill Sans"/>
                  </a:rPr>
                  <a:t>Provides seed funding &amp; TA to ARCS</a:t>
                </a:r>
                <a:endParaRPr sz="1100" b="0" i="0" u="none" strike="noStrike" cap="none" dirty="0">
                  <a:solidFill>
                    <a:srgbClr val="000000"/>
                  </a:solidFill>
                  <a:latin typeface="Arial"/>
                  <a:ea typeface="Arial"/>
                  <a:cs typeface="Arial"/>
                  <a:sym typeface="Arial"/>
                </a:endParaRPr>
              </a:p>
              <a:p>
                <a:pPr marL="469900" marR="0" lvl="1" indent="-120650" algn="l" rtl="0">
                  <a:lnSpc>
                    <a:spcPct val="100000"/>
                  </a:lnSpc>
                  <a:spcBef>
                    <a:spcPts val="0"/>
                  </a:spcBef>
                  <a:spcAft>
                    <a:spcPts val="0"/>
                  </a:spcAft>
                  <a:buClr>
                    <a:srgbClr val="212721"/>
                  </a:buClr>
                  <a:buSzPts val="500"/>
                  <a:buFont typeface="Arial"/>
                  <a:buChar char="•"/>
                </a:pPr>
                <a:r>
                  <a:rPr lang="en" sz="500" b="0" i="0" u="none" strike="noStrike" cap="none" dirty="0">
                    <a:solidFill>
                      <a:srgbClr val="212721"/>
                    </a:solidFill>
                    <a:latin typeface="Gill Sans"/>
                    <a:ea typeface="Gill Sans"/>
                    <a:cs typeface="Gill Sans"/>
                    <a:sym typeface="Gill Sans"/>
                  </a:rPr>
                  <a:t>Partners with local gov'ts on improved standards/oversight</a:t>
                </a:r>
                <a:endParaRPr sz="1100" b="0" i="0" u="none" strike="noStrike" cap="none" dirty="0">
                  <a:solidFill>
                    <a:srgbClr val="000000"/>
                  </a:solidFill>
                  <a:latin typeface="Arial"/>
                  <a:ea typeface="Arial"/>
                  <a:cs typeface="Arial"/>
                  <a:sym typeface="Arial"/>
                </a:endParaRPr>
              </a:p>
            </p:txBody>
          </p:sp>
          <p:sp>
            <p:nvSpPr>
              <p:cNvPr id="1210" name="Google Shape;1210;p108"/>
              <p:cNvSpPr txBox="1"/>
              <p:nvPr/>
            </p:nvSpPr>
            <p:spPr>
              <a:xfrm>
                <a:off x="2374332" y="4354524"/>
                <a:ext cx="14199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0" i="0" u="none" strike="noStrike" cap="none" dirty="0">
                    <a:solidFill>
                      <a:srgbClr val="212721"/>
                    </a:solidFill>
                    <a:latin typeface="Gill Sans"/>
                    <a:ea typeface="Gill Sans"/>
                    <a:cs typeface="Gill Sans"/>
                    <a:sym typeface="Gill Sans"/>
                  </a:rPr>
                  <a:t>Capacity of ARCs in demonstration districts improved</a:t>
                </a:r>
                <a:endParaRPr sz="1100" b="0" i="0" u="none" strike="noStrike" cap="none" dirty="0">
                  <a:solidFill>
                    <a:srgbClr val="000000"/>
                  </a:solidFill>
                  <a:latin typeface="Arial"/>
                  <a:ea typeface="Arial"/>
                  <a:cs typeface="Arial"/>
                  <a:sym typeface="Arial"/>
                </a:endParaRPr>
              </a:p>
            </p:txBody>
          </p:sp>
          <p:sp>
            <p:nvSpPr>
              <p:cNvPr id="1211" name="Google Shape;1211;p108"/>
              <p:cNvSpPr txBox="1"/>
              <p:nvPr/>
            </p:nvSpPr>
            <p:spPr>
              <a:xfrm>
                <a:off x="3943888" y="4354524"/>
                <a:ext cx="14199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0" i="0" u="none" strike="noStrike" cap="none" dirty="0">
                    <a:solidFill>
                      <a:srgbClr val="212721"/>
                    </a:solidFill>
                    <a:latin typeface="Gill Sans"/>
                    <a:ea typeface="Gill Sans"/>
                    <a:cs typeface="Gill Sans"/>
                    <a:sym typeface="Gill Sans"/>
                  </a:rPr>
                  <a:t>Improved standards/oversight implemented by local gov't in demo, districts</a:t>
                </a:r>
                <a:endParaRPr sz="1100" b="0" i="0" u="none" strike="noStrike" cap="none" dirty="0">
                  <a:solidFill>
                    <a:srgbClr val="000000"/>
                  </a:solidFill>
                  <a:latin typeface="Arial"/>
                  <a:ea typeface="Arial"/>
                  <a:cs typeface="Arial"/>
                  <a:sym typeface="Arial"/>
                </a:endParaRPr>
              </a:p>
            </p:txBody>
          </p:sp>
        </p:grpSp>
        <p:cxnSp>
          <p:nvCxnSpPr>
            <p:cNvPr id="1214" name="Google Shape;1214;p108">
              <a:extLst>
                <a:ext uri="{C183D7F6-B498-43B3-948B-1728B52AA6E4}">
                  <adec:decorative xmlns:adec="http://schemas.microsoft.com/office/drawing/2017/decorative" val="0"/>
                </a:ext>
              </a:extLst>
            </p:cNvPr>
            <p:cNvCxnSpPr>
              <a:stCxn id="1197" idx="0"/>
              <a:endCxn id="1196" idx="2"/>
            </p:cNvCxnSpPr>
            <p:nvPr/>
          </p:nvCxnSpPr>
          <p:spPr>
            <a:xfrm rot="10800000">
              <a:off x="3869160" y="1628038"/>
              <a:ext cx="0" cy="122100"/>
            </a:xfrm>
            <a:prstGeom prst="straightConnector1">
              <a:avLst/>
            </a:prstGeom>
            <a:noFill/>
            <a:ln w="9525" cap="flat" cmpd="sng">
              <a:solidFill>
                <a:schemeClr val="accent2"/>
              </a:solidFill>
              <a:prstDash val="solid"/>
              <a:miter lim="800000"/>
              <a:headEnd type="none" w="sm" len="sm"/>
              <a:tailEnd type="triangle" w="med" len="med"/>
            </a:ln>
          </p:spPr>
        </p:cxnSp>
        <p:cxnSp>
          <p:nvCxnSpPr>
            <p:cNvPr id="1215" name="Google Shape;1215;p108">
              <a:extLst>
                <a:ext uri="{C183D7F6-B498-43B3-948B-1728B52AA6E4}">
                  <adec:decorative xmlns:adec="http://schemas.microsoft.com/office/drawing/2017/decorative" val="0"/>
                </a:ext>
              </a:extLst>
            </p:cNvPr>
            <p:cNvCxnSpPr/>
            <p:nvPr/>
          </p:nvCxnSpPr>
          <p:spPr>
            <a:xfrm rot="10800000">
              <a:off x="3869149" y="2059021"/>
              <a:ext cx="0" cy="121800"/>
            </a:xfrm>
            <a:prstGeom prst="straightConnector1">
              <a:avLst/>
            </a:prstGeom>
            <a:noFill/>
            <a:ln w="9525" cap="flat" cmpd="sng">
              <a:solidFill>
                <a:schemeClr val="accent2"/>
              </a:solidFill>
              <a:prstDash val="solid"/>
              <a:miter lim="800000"/>
              <a:headEnd type="none" w="sm" len="sm"/>
              <a:tailEnd type="triangle" w="med" len="med"/>
            </a:ln>
          </p:spPr>
        </p:cxnSp>
        <p:cxnSp>
          <p:nvCxnSpPr>
            <p:cNvPr id="1216" name="Google Shape;1216;p108">
              <a:extLst>
                <a:ext uri="{C183D7F6-B498-43B3-948B-1728B52AA6E4}">
                  <adec:decorative xmlns:adec="http://schemas.microsoft.com/office/drawing/2017/decorative" val="0"/>
                </a:ext>
              </a:extLst>
            </p:cNvPr>
            <p:cNvCxnSpPr/>
            <p:nvPr/>
          </p:nvCxnSpPr>
          <p:spPr>
            <a:xfrm rot="10800000">
              <a:off x="3869149" y="2494770"/>
              <a:ext cx="0" cy="121800"/>
            </a:xfrm>
            <a:prstGeom prst="straightConnector1">
              <a:avLst/>
            </a:prstGeom>
            <a:noFill/>
            <a:ln w="9525" cap="flat" cmpd="sng">
              <a:solidFill>
                <a:schemeClr val="dk1"/>
              </a:solidFill>
              <a:prstDash val="solid"/>
              <a:miter lim="800000"/>
              <a:headEnd type="none" w="sm" len="sm"/>
              <a:tailEnd type="triangle" w="med" len="med"/>
            </a:ln>
          </p:spPr>
        </p:cxnSp>
        <p:sp>
          <p:nvSpPr>
            <p:cNvPr id="1213" name="Google Shape;1213;p108"/>
            <p:cNvSpPr txBox="1"/>
            <p:nvPr/>
          </p:nvSpPr>
          <p:spPr>
            <a:xfrm>
              <a:off x="5504498" y="1750138"/>
              <a:ext cx="14292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1" i="0" u="none" strike="noStrike" cap="none" dirty="0">
                  <a:solidFill>
                    <a:srgbClr val="212721"/>
                  </a:solidFill>
                  <a:latin typeface="Gill Sans"/>
                  <a:ea typeface="Gill Sans"/>
                  <a:cs typeface="Gill Sans"/>
                  <a:sym typeface="Gill Sans"/>
                </a:rPr>
                <a:t>Context Assumption: </a:t>
              </a:r>
              <a:r>
                <a:rPr lang="en" sz="500" b="0" i="0" u="none" strike="noStrike" cap="none" dirty="0">
                  <a:solidFill>
                    <a:srgbClr val="212721"/>
                  </a:solidFill>
                  <a:latin typeface="Gill Sans"/>
                  <a:ea typeface="Gill Sans"/>
                  <a:cs typeface="Gill Sans"/>
                  <a:sym typeface="Gill Sans"/>
                </a:rPr>
                <a:t>Sufficient political will to enact fiscal reform</a:t>
              </a:r>
              <a:endParaRPr sz="1100" b="0" i="0" u="none" strike="noStrike" cap="none" dirty="0">
                <a:solidFill>
                  <a:srgbClr val="000000"/>
                </a:solidFill>
                <a:latin typeface="Arial"/>
                <a:ea typeface="Arial"/>
                <a:cs typeface="Arial"/>
                <a:sym typeface="Arial"/>
              </a:endParaRPr>
            </a:p>
          </p:txBody>
        </p:sp>
        <p:cxnSp>
          <p:nvCxnSpPr>
            <p:cNvPr id="1217" name="Google Shape;1217;p108">
              <a:extLst>
                <a:ext uri="{C183D7F6-B498-43B3-948B-1728B52AA6E4}">
                  <adec:decorative xmlns:adec="http://schemas.microsoft.com/office/drawing/2017/decorative" val="0"/>
                </a:ext>
              </a:extLst>
            </p:cNvPr>
            <p:cNvCxnSpPr/>
            <p:nvPr/>
          </p:nvCxnSpPr>
          <p:spPr>
            <a:xfrm rot="10800000">
              <a:off x="3869149" y="2935588"/>
              <a:ext cx="0" cy="121800"/>
            </a:xfrm>
            <a:prstGeom prst="straightConnector1">
              <a:avLst/>
            </a:prstGeom>
            <a:noFill/>
            <a:ln w="9525" cap="flat" cmpd="sng">
              <a:solidFill>
                <a:schemeClr val="dk1"/>
              </a:solidFill>
              <a:prstDash val="solid"/>
              <a:miter lim="800000"/>
              <a:headEnd type="none" w="sm" len="sm"/>
              <a:tailEnd type="triangle" w="med" len="med"/>
            </a:ln>
          </p:spPr>
        </p:cxnSp>
        <p:cxnSp>
          <p:nvCxnSpPr>
            <p:cNvPr id="1218" name="Google Shape;1218;p108">
              <a:extLst>
                <a:ext uri="{C183D7F6-B498-43B3-948B-1728B52AA6E4}">
                  <adec:decorative xmlns:adec="http://schemas.microsoft.com/office/drawing/2017/decorative" val="0"/>
                </a:ext>
              </a:extLst>
            </p:cNvPr>
            <p:cNvCxnSpPr/>
            <p:nvPr/>
          </p:nvCxnSpPr>
          <p:spPr>
            <a:xfrm rot="10800000">
              <a:off x="3869149" y="3366270"/>
              <a:ext cx="0" cy="121800"/>
            </a:xfrm>
            <a:prstGeom prst="straightConnector1">
              <a:avLst/>
            </a:prstGeom>
            <a:noFill/>
            <a:ln w="9525" cap="flat" cmpd="sng">
              <a:solidFill>
                <a:schemeClr val="dk1"/>
              </a:solidFill>
              <a:prstDash val="solid"/>
              <a:miter lim="800000"/>
              <a:headEnd type="none" w="sm" len="sm"/>
              <a:tailEnd type="triangle" w="med" len="med"/>
            </a:ln>
          </p:spPr>
        </p:cxnSp>
        <p:cxnSp>
          <p:nvCxnSpPr>
            <p:cNvPr id="1219" name="Google Shape;1219;p108">
              <a:extLst>
                <a:ext uri="{C183D7F6-B498-43B3-948B-1728B52AA6E4}">
                  <adec:decorative xmlns:adec="http://schemas.microsoft.com/office/drawing/2017/decorative" val="0"/>
                </a:ext>
              </a:extLst>
            </p:cNvPr>
            <p:cNvCxnSpPr/>
            <p:nvPr/>
          </p:nvCxnSpPr>
          <p:spPr>
            <a:xfrm rot="10800000">
              <a:off x="3869149" y="3800521"/>
              <a:ext cx="0" cy="121800"/>
            </a:xfrm>
            <a:prstGeom prst="straightConnector1">
              <a:avLst/>
            </a:prstGeom>
            <a:noFill/>
            <a:ln w="9525" cap="flat" cmpd="sng">
              <a:solidFill>
                <a:schemeClr val="dk1"/>
              </a:solidFill>
              <a:prstDash val="solid"/>
              <a:miter lim="800000"/>
              <a:headEnd type="none" w="sm" len="sm"/>
              <a:tailEnd type="triangle" w="med" len="med"/>
            </a:ln>
          </p:spPr>
        </p:cxnSp>
        <p:cxnSp>
          <p:nvCxnSpPr>
            <p:cNvPr id="1220" name="Google Shape;1220;p108"/>
            <p:cNvCxnSpPr>
              <a:stCxn id="1198" idx="1"/>
              <a:endCxn id="1207" idx="3"/>
            </p:cNvCxnSpPr>
            <p:nvPr/>
          </p:nvCxnSpPr>
          <p:spPr>
            <a:xfrm flipH="1">
              <a:off x="2224710" y="2340203"/>
              <a:ext cx="672300" cy="1302300"/>
            </a:xfrm>
            <a:prstGeom prst="bentConnector3">
              <a:avLst>
                <a:gd name="adj1" fmla="val 50000"/>
              </a:avLst>
            </a:prstGeom>
            <a:noFill/>
            <a:ln w="9525" cap="flat" cmpd="sng">
              <a:solidFill>
                <a:schemeClr val="accent2"/>
              </a:solidFill>
              <a:prstDash val="solid"/>
              <a:miter lim="800000"/>
              <a:headEnd type="none" w="sm" len="sm"/>
              <a:tailEnd type="triangle" w="med" len="med"/>
            </a:ln>
          </p:spPr>
        </p:cxnSp>
        <p:cxnSp>
          <p:nvCxnSpPr>
            <p:cNvPr id="1221" name="Google Shape;1221;p108"/>
            <p:cNvCxnSpPr/>
            <p:nvPr/>
          </p:nvCxnSpPr>
          <p:spPr>
            <a:xfrm rot="10800000">
              <a:off x="6261445" y="2930424"/>
              <a:ext cx="4200" cy="1424100"/>
            </a:xfrm>
            <a:prstGeom prst="straightConnector1">
              <a:avLst/>
            </a:prstGeom>
            <a:noFill/>
            <a:ln w="9525" cap="flat" cmpd="sng">
              <a:solidFill>
                <a:schemeClr val="dk1"/>
              </a:solidFill>
              <a:prstDash val="solid"/>
              <a:miter lim="800000"/>
              <a:headEnd type="none" w="sm" len="sm"/>
              <a:tailEnd type="triangle" w="med" len="med"/>
            </a:ln>
          </p:spPr>
        </p:cxnSp>
        <p:cxnSp>
          <p:nvCxnSpPr>
            <p:cNvPr id="1222" name="Google Shape;1222;p108"/>
            <p:cNvCxnSpPr/>
            <p:nvPr/>
          </p:nvCxnSpPr>
          <p:spPr>
            <a:xfrm rot="10800000">
              <a:off x="1441990" y="3798624"/>
              <a:ext cx="0" cy="555900"/>
            </a:xfrm>
            <a:prstGeom prst="straightConnector1">
              <a:avLst/>
            </a:prstGeom>
            <a:noFill/>
            <a:ln w="9525" cap="flat" cmpd="sng">
              <a:solidFill>
                <a:schemeClr val="dk1"/>
              </a:solidFill>
              <a:prstDash val="solid"/>
              <a:miter lim="800000"/>
              <a:headEnd type="none" w="sm" len="sm"/>
              <a:tailEnd type="triangle" w="med" len="med"/>
            </a:ln>
          </p:spPr>
        </p:cxnSp>
        <p:cxnSp>
          <p:nvCxnSpPr>
            <p:cNvPr id="1223" name="Google Shape;1223;p108"/>
            <p:cNvCxnSpPr>
              <a:stCxn id="1207" idx="0"/>
              <a:endCxn id="1205" idx="2"/>
            </p:cNvCxnSpPr>
            <p:nvPr/>
          </p:nvCxnSpPr>
          <p:spPr>
            <a:xfrm rot="10800000">
              <a:off x="1514725" y="2930196"/>
              <a:ext cx="0" cy="556200"/>
            </a:xfrm>
            <a:prstGeom prst="straightConnector1">
              <a:avLst/>
            </a:prstGeom>
            <a:noFill/>
            <a:ln w="9525" cap="flat" cmpd="sng">
              <a:solidFill>
                <a:schemeClr val="dk1"/>
              </a:solidFill>
              <a:prstDash val="solid"/>
              <a:miter lim="800000"/>
              <a:headEnd type="none" w="sm" len="sm"/>
              <a:tailEnd type="triangle" w="med" len="med"/>
            </a:ln>
          </p:spPr>
        </p:cxnSp>
        <p:grpSp>
          <p:nvGrpSpPr>
            <p:cNvPr id="4" name="Group 3">
              <a:extLst>
                <a:ext uri="{FF2B5EF4-FFF2-40B4-BE49-F238E27FC236}">
                  <a16:creationId xmlns:a16="http://schemas.microsoft.com/office/drawing/2014/main" id="{F8C841AC-EC0F-22FF-C046-68B2C312050E}"/>
                </a:ext>
              </a:extLst>
            </p:cNvPr>
            <p:cNvGrpSpPr/>
            <p:nvPr/>
          </p:nvGrpSpPr>
          <p:grpSpPr>
            <a:xfrm>
              <a:off x="804775" y="2618267"/>
              <a:ext cx="5414323" cy="2482325"/>
              <a:chOff x="804775" y="2618267"/>
              <a:chExt cx="5414323" cy="2482325"/>
            </a:xfrm>
          </p:grpSpPr>
          <p:sp>
            <p:nvSpPr>
              <p:cNvPr id="1203" name="Google Shape;1203;p108"/>
              <p:cNvSpPr txBox="1"/>
              <p:nvPr/>
            </p:nvSpPr>
            <p:spPr>
              <a:xfrm>
                <a:off x="804775" y="4354524"/>
                <a:ext cx="14199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0" i="0" u="none" strike="noStrike" cap="none">
                    <a:solidFill>
                      <a:srgbClr val="212721"/>
                    </a:solidFill>
                    <a:latin typeface="Gill Sans"/>
                    <a:ea typeface="Gill Sans"/>
                    <a:cs typeface="Gill Sans"/>
                    <a:sym typeface="Gill Sans"/>
                  </a:rPr>
                  <a:t>Fiscal reform of juvenile justice</a:t>
                </a:r>
                <a:endParaRPr sz="11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0" i="0" u="none" strike="noStrike" cap="none">
                    <a:solidFill>
                      <a:srgbClr val="212721"/>
                    </a:solidFill>
                    <a:latin typeface="Gill Sans"/>
                    <a:ea typeface="Gill Sans"/>
                    <a:cs typeface="Gill Sans"/>
                    <a:sym typeface="Gill Sans"/>
                  </a:rPr>
                  <a:t>system enacted</a:t>
                </a:r>
                <a:endParaRPr sz="1100" b="0" i="0" u="none" strike="noStrike" cap="none">
                  <a:solidFill>
                    <a:srgbClr val="000000"/>
                  </a:solidFill>
                  <a:latin typeface="Arial"/>
                  <a:ea typeface="Arial"/>
                  <a:cs typeface="Arial"/>
                  <a:sym typeface="Arial"/>
                </a:endParaRPr>
              </a:p>
            </p:txBody>
          </p:sp>
          <p:sp>
            <p:nvSpPr>
              <p:cNvPr id="1205" name="Google Shape;1205;p108"/>
              <p:cNvSpPr txBox="1"/>
              <p:nvPr/>
            </p:nvSpPr>
            <p:spPr>
              <a:xfrm>
                <a:off x="804775" y="2618267"/>
                <a:ext cx="14199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0" i="0" u="none" strike="noStrike" cap="none">
                    <a:solidFill>
                      <a:srgbClr val="212721"/>
                    </a:solidFill>
                    <a:latin typeface="Gill Sans"/>
                    <a:ea typeface="Gill Sans"/>
                    <a:cs typeface="Gill Sans"/>
                    <a:sym typeface="Gill Sans"/>
                  </a:rPr>
                  <a:t>Funding of ARCs increased throughout Marshovia</a:t>
                </a:r>
                <a:endParaRPr sz="500" b="0" i="0" u="none" strike="noStrike" cap="none">
                  <a:solidFill>
                    <a:srgbClr val="212721"/>
                  </a:solidFill>
                  <a:latin typeface="Gill Sans"/>
                  <a:ea typeface="Gill Sans"/>
                  <a:cs typeface="Gill Sans"/>
                  <a:sym typeface="Gill Sans"/>
                </a:endParaRPr>
              </a:p>
            </p:txBody>
          </p:sp>
          <p:sp>
            <p:nvSpPr>
              <p:cNvPr id="1207" name="Google Shape;1207;p108"/>
              <p:cNvSpPr txBox="1"/>
              <p:nvPr/>
            </p:nvSpPr>
            <p:spPr>
              <a:xfrm>
                <a:off x="804775" y="3486396"/>
                <a:ext cx="14199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0" i="0" u="none" strike="noStrike" cap="none">
                    <a:solidFill>
                      <a:srgbClr val="212721"/>
                    </a:solidFill>
                    <a:latin typeface="Gill Sans"/>
                    <a:ea typeface="Gill Sans"/>
                    <a:cs typeface="Gill Sans"/>
                    <a:sym typeface="Gill Sans"/>
                  </a:rPr>
                  <a:t>Pass-through funding provided to ARCs by local governments (based on judge sentencing)</a:t>
                </a:r>
                <a:endParaRPr sz="1100" b="0" i="0" u="none" strike="noStrike" cap="none">
                  <a:solidFill>
                    <a:srgbClr val="000000"/>
                  </a:solidFill>
                  <a:latin typeface="Arial"/>
                  <a:ea typeface="Arial"/>
                  <a:cs typeface="Arial"/>
                  <a:sym typeface="Arial"/>
                </a:endParaRPr>
              </a:p>
            </p:txBody>
          </p:sp>
          <p:sp>
            <p:nvSpPr>
              <p:cNvPr id="1208" name="Google Shape;1208;p108"/>
              <p:cNvSpPr txBox="1"/>
              <p:nvPr/>
            </p:nvSpPr>
            <p:spPr>
              <a:xfrm>
                <a:off x="804775" y="4788592"/>
                <a:ext cx="14199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0" i="0" u="none" strike="noStrike" cap="none">
                    <a:solidFill>
                      <a:srgbClr val="212721"/>
                    </a:solidFill>
                    <a:latin typeface="Gill Sans"/>
                    <a:ea typeface="Gill Sans"/>
                    <a:cs typeface="Gill Sans"/>
                    <a:sym typeface="Gill Sans"/>
                  </a:rPr>
                  <a:t>USAID partners with national legislature to enact fiscal reform of juvenile justice system</a:t>
                </a:r>
                <a:endParaRPr sz="1100" b="0" i="0" u="none" strike="noStrike" cap="none">
                  <a:solidFill>
                    <a:srgbClr val="000000"/>
                  </a:solidFill>
                  <a:latin typeface="Arial"/>
                  <a:ea typeface="Arial"/>
                  <a:cs typeface="Arial"/>
                  <a:sym typeface="Arial"/>
                </a:endParaRPr>
              </a:p>
            </p:txBody>
          </p:sp>
          <p:cxnSp>
            <p:nvCxnSpPr>
              <p:cNvPr id="1224" name="Google Shape;1224;p108"/>
              <p:cNvCxnSpPr>
                <a:stCxn id="1206" idx="0"/>
                <a:endCxn id="1205" idx="0"/>
              </p:cNvCxnSpPr>
              <p:nvPr/>
            </p:nvCxnSpPr>
            <p:spPr>
              <a:xfrm rot="5400000">
                <a:off x="3866648" y="266417"/>
                <a:ext cx="600" cy="4704300"/>
              </a:xfrm>
              <a:prstGeom prst="bentConnector3">
                <a:avLst>
                  <a:gd name="adj1" fmla="val -6543675"/>
                </a:avLst>
              </a:prstGeom>
              <a:noFill/>
              <a:ln w="9525" cap="flat" cmpd="sng">
                <a:solidFill>
                  <a:schemeClr val="dk1"/>
                </a:solidFill>
                <a:prstDash val="solid"/>
                <a:miter lim="800000"/>
                <a:headEnd type="none" w="sm" len="sm"/>
                <a:tailEnd type="none" w="sm" len="sm"/>
              </a:ln>
            </p:spPr>
          </p:cxnSp>
        </p:grpSp>
        <p:cxnSp>
          <p:nvCxnSpPr>
            <p:cNvPr id="1225" name="Google Shape;1225;p108"/>
            <p:cNvCxnSpPr>
              <a:stCxn id="1208" idx="0"/>
            </p:cNvCxnSpPr>
            <p:nvPr/>
          </p:nvCxnSpPr>
          <p:spPr>
            <a:xfrm rot="10800000">
              <a:off x="1514725" y="4680292"/>
              <a:ext cx="0" cy="108300"/>
            </a:xfrm>
            <a:prstGeom prst="straightConnector1">
              <a:avLst/>
            </a:prstGeom>
            <a:noFill/>
            <a:ln w="9525" cap="flat" cmpd="sng">
              <a:solidFill>
                <a:schemeClr val="dk1"/>
              </a:solidFill>
              <a:prstDash val="solid"/>
              <a:miter lim="800000"/>
              <a:headEnd type="none" w="sm" len="sm"/>
              <a:tailEnd type="triangle" w="med" len="med"/>
            </a:ln>
          </p:spPr>
        </p:cxnSp>
        <p:cxnSp>
          <p:nvCxnSpPr>
            <p:cNvPr id="1226" name="Google Shape;1226;p108"/>
            <p:cNvCxnSpPr/>
            <p:nvPr/>
          </p:nvCxnSpPr>
          <p:spPr>
            <a:xfrm rot="10800000">
              <a:off x="3084371" y="4665292"/>
              <a:ext cx="0" cy="123300"/>
            </a:xfrm>
            <a:prstGeom prst="straightConnector1">
              <a:avLst/>
            </a:prstGeom>
            <a:noFill/>
            <a:ln w="9525" cap="flat" cmpd="sng">
              <a:solidFill>
                <a:schemeClr val="dk1"/>
              </a:solidFill>
              <a:prstDash val="solid"/>
              <a:miter lim="800000"/>
              <a:headEnd type="none" w="sm" len="sm"/>
              <a:tailEnd type="triangle" w="med" len="med"/>
            </a:ln>
          </p:spPr>
        </p:cxnSp>
        <p:cxnSp>
          <p:nvCxnSpPr>
            <p:cNvPr id="1227" name="Google Shape;1227;p108"/>
            <p:cNvCxnSpPr/>
            <p:nvPr/>
          </p:nvCxnSpPr>
          <p:spPr>
            <a:xfrm rot="10800000">
              <a:off x="4653927" y="4665292"/>
              <a:ext cx="0" cy="123300"/>
            </a:xfrm>
            <a:prstGeom prst="straightConnector1">
              <a:avLst/>
            </a:prstGeom>
            <a:noFill/>
            <a:ln w="9525" cap="flat" cmpd="sng">
              <a:solidFill>
                <a:schemeClr val="dk1"/>
              </a:solidFill>
              <a:prstDash val="solid"/>
              <a:miter lim="800000"/>
              <a:headEnd type="none" w="sm" len="sm"/>
              <a:tailEnd type="triangle" w="med" len="med"/>
            </a:ln>
          </p:spPr>
        </p:cxnSp>
        <p:cxnSp>
          <p:nvCxnSpPr>
            <p:cNvPr id="1228" name="Google Shape;1228;p108"/>
            <p:cNvCxnSpPr/>
            <p:nvPr/>
          </p:nvCxnSpPr>
          <p:spPr>
            <a:xfrm rot="10800000">
              <a:off x="6223484" y="4665292"/>
              <a:ext cx="0" cy="123300"/>
            </a:xfrm>
            <a:prstGeom prst="straightConnector1">
              <a:avLst/>
            </a:prstGeom>
            <a:noFill/>
            <a:ln w="9525" cap="flat" cmpd="sng">
              <a:solidFill>
                <a:schemeClr val="dk1"/>
              </a:solidFill>
              <a:prstDash val="solid"/>
              <a:miter lim="800000"/>
              <a:headEnd type="none" w="sm" len="sm"/>
              <a:tailEnd type="triangle" w="med" len="med"/>
            </a:ln>
          </p:spPr>
        </p:cxnSp>
        <p:grpSp>
          <p:nvGrpSpPr>
            <p:cNvPr id="5" name="Group 4">
              <a:extLst>
                <a:ext uri="{FF2B5EF4-FFF2-40B4-BE49-F238E27FC236}">
                  <a16:creationId xmlns:a16="http://schemas.microsoft.com/office/drawing/2014/main" id="{E770EC07-68D4-B6EC-935C-CF46DDB04C52}"/>
                </a:ext>
              </a:extLst>
            </p:cNvPr>
            <p:cNvGrpSpPr/>
            <p:nvPr/>
          </p:nvGrpSpPr>
          <p:grpSpPr>
            <a:xfrm>
              <a:off x="1470256" y="2618267"/>
              <a:ext cx="5463442" cy="2482325"/>
              <a:chOff x="1470256" y="2618267"/>
              <a:chExt cx="5463442" cy="2482325"/>
            </a:xfrm>
          </p:grpSpPr>
          <p:sp>
            <p:nvSpPr>
              <p:cNvPr id="1206" name="Google Shape;1206;p108"/>
              <p:cNvSpPr txBox="1"/>
              <p:nvPr/>
            </p:nvSpPr>
            <p:spPr>
              <a:xfrm>
                <a:off x="5504498" y="2618267"/>
                <a:ext cx="14292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0" i="0" u="none" strike="noStrike" cap="none" dirty="0">
                    <a:solidFill>
                      <a:srgbClr val="212721"/>
                    </a:solidFill>
                    <a:latin typeface="Gill Sans"/>
                    <a:ea typeface="Gill Sans"/>
                    <a:cs typeface="Gill Sans"/>
                    <a:sym typeface="Gill Sans"/>
                  </a:rPr>
                  <a:t>Views of ARCs held by judges improved throughout Marshovia</a:t>
                </a:r>
                <a:endParaRPr sz="500" b="0" i="0" u="none" strike="noStrike" cap="none" dirty="0">
                  <a:solidFill>
                    <a:srgbClr val="212721"/>
                  </a:solidFill>
                  <a:latin typeface="Gill Sans"/>
                  <a:ea typeface="Gill Sans"/>
                  <a:cs typeface="Gill Sans"/>
                  <a:sym typeface="Gill Sans"/>
                </a:endParaRPr>
              </a:p>
            </p:txBody>
          </p:sp>
          <p:sp>
            <p:nvSpPr>
              <p:cNvPr id="1209" name="Google Shape;1209;p108"/>
              <p:cNvSpPr txBox="1"/>
              <p:nvPr/>
            </p:nvSpPr>
            <p:spPr>
              <a:xfrm>
                <a:off x="5513443" y="4788592"/>
                <a:ext cx="14199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0" i="0" u="none" strike="noStrike" cap="none" dirty="0">
                    <a:solidFill>
                      <a:srgbClr val="212721"/>
                    </a:solidFill>
                    <a:latin typeface="Gill Sans"/>
                    <a:ea typeface="Gill Sans"/>
                    <a:cs typeface="Gill Sans"/>
                    <a:sym typeface="Gill Sans"/>
                  </a:rPr>
                  <a:t>USAID provides training to judges on ARC facilitates tours of ARCs in demonstration districts</a:t>
                </a:r>
                <a:endParaRPr sz="1100" b="0" i="0" u="none" strike="noStrike" cap="none" dirty="0">
                  <a:solidFill>
                    <a:srgbClr val="000000"/>
                  </a:solidFill>
                  <a:latin typeface="Arial"/>
                  <a:ea typeface="Arial"/>
                  <a:cs typeface="Arial"/>
                  <a:sym typeface="Arial"/>
                </a:endParaRPr>
              </a:p>
            </p:txBody>
          </p:sp>
          <p:sp>
            <p:nvSpPr>
              <p:cNvPr id="1212" name="Google Shape;1212;p108"/>
              <p:cNvSpPr txBox="1"/>
              <p:nvPr/>
            </p:nvSpPr>
            <p:spPr>
              <a:xfrm>
                <a:off x="5513444" y="4354524"/>
                <a:ext cx="1419900" cy="3120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0" i="0" u="none" strike="noStrike" cap="none" dirty="0">
                    <a:solidFill>
                      <a:srgbClr val="212721"/>
                    </a:solidFill>
                    <a:latin typeface="Gill Sans"/>
                    <a:ea typeface="Gill Sans"/>
                    <a:cs typeface="Gill Sans"/>
                    <a:sym typeface="Gill Sans"/>
                  </a:rPr>
                  <a:t>Knowledge by judges of ARC</a:t>
                </a:r>
                <a:endParaRPr sz="11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500"/>
                  <a:buFont typeface="Arial"/>
                  <a:buNone/>
                </a:pPr>
                <a:r>
                  <a:rPr lang="en" sz="500" b="0" i="0" u="none" strike="noStrike" cap="none" dirty="0">
                    <a:solidFill>
                      <a:srgbClr val="212721"/>
                    </a:solidFill>
                    <a:latin typeface="Gill Sans"/>
                    <a:ea typeface="Gill Sans"/>
                    <a:cs typeface="Gill Sans"/>
                    <a:sym typeface="Gill Sans"/>
                  </a:rPr>
                  <a:t>approach increased</a:t>
                </a:r>
                <a:endParaRPr sz="1100" b="0" i="0" u="none" strike="noStrike" cap="none" dirty="0">
                  <a:solidFill>
                    <a:srgbClr val="000000"/>
                  </a:solidFill>
                  <a:latin typeface="Arial"/>
                  <a:ea typeface="Arial"/>
                  <a:cs typeface="Arial"/>
                  <a:sym typeface="Arial"/>
                </a:endParaRPr>
              </a:p>
            </p:txBody>
          </p:sp>
          <p:cxnSp>
            <p:nvCxnSpPr>
              <p:cNvPr id="1229" name="Google Shape;1229;p108"/>
              <p:cNvCxnSpPr/>
              <p:nvPr/>
            </p:nvCxnSpPr>
            <p:spPr>
              <a:xfrm flipH="1">
                <a:off x="1470256" y="4354524"/>
                <a:ext cx="4703400" cy="600"/>
              </a:xfrm>
              <a:prstGeom prst="bentConnector4">
                <a:avLst>
                  <a:gd name="adj1" fmla="val 0"/>
                  <a:gd name="adj2" fmla="val 0"/>
                </a:avLst>
              </a:prstGeom>
              <a:noFill/>
              <a:ln w="9525" cap="flat" cmpd="sng">
                <a:solidFill>
                  <a:schemeClr val="dk1"/>
                </a:solidFill>
                <a:prstDash val="solid"/>
                <a:miter lim="800000"/>
                <a:headEnd type="none" w="sm" len="sm"/>
                <a:tailEnd type="none" w="sm" len="sm"/>
              </a:ln>
            </p:spPr>
          </p:cxnSp>
        </p:grpSp>
        <p:cxnSp>
          <p:nvCxnSpPr>
            <p:cNvPr id="1230" name="Google Shape;1230;p108"/>
            <p:cNvCxnSpPr/>
            <p:nvPr/>
          </p:nvCxnSpPr>
          <p:spPr>
            <a:xfrm rot="10800000">
              <a:off x="3869149" y="4228692"/>
              <a:ext cx="0" cy="69600"/>
            </a:xfrm>
            <a:prstGeom prst="straightConnector1">
              <a:avLst/>
            </a:prstGeom>
            <a:noFill/>
            <a:ln w="9525" cap="flat" cmpd="sng">
              <a:solidFill>
                <a:schemeClr val="dk1"/>
              </a:solidFill>
              <a:prstDash val="solid"/>
              <a:miter lim="800000"/>
              <a:headEnd type="none" w="sm" len="sm"/>
              <a:tailEnd type="triangle" w="med" len="med"/>
            </a:ln>
          </p:spPr>
        </p:cxnSp>
        <p:cxnSp>
          <p:nvCxnSpPr>
            <p:cNvPr id="1231" name="Google Shape;1231;p108">
              <a:extLst>
                <a:ext uri="{C183D7F6-B498-43B3-948B-1728B52AA6E4}">
                  <adec:decorative xmlns:adec="http://schemas.microsoft.com/office/drawing/2017/decorative" val="1"/>
                </a:ext>
              </a:extLst>
            </p:cNvPr>
            <p:cNvCxnSpPr>
              <a:stCxn id="1210" idx="0"/>
            </p:cNvCxnSpPr>
            <p:nvPr/>
          </p:nvCxnSpPr>
          <p:spPr>
            <a:xfrm rot="10800000">
              <a:off x="3084282" y="4298124"/>
              <a:ext cx="0" cy="56400"/>
            </a:xfrm>
            <a:prstGeom prst="straightConnector1">
              <a:avLst/>
            </a:prstGeom>
            <a:noFill/>
            <a:ln w="9525" cap="flat" cmpd="sng">
              <a:solidFill>
                <a:schemeClr val="dk1"/>
              </a:solidFill>
              <a:prstDash val="solid"/>
              <a:miter lim="800000"/>
              <a:headEnd type="none" w="sm" len="sm"/>
              <a:tailEnd type="none" w="sm" len="sm"/>
            </a:ln>
          </p:spPr>
        </p:cxnSp>
        <p:cxnSp>
          <p:nvCxnSpPr>
            <p:cNvPr id="1232" name="Google Shape;1232;p108">
              <a:extLst>
                <a:ext uri="{C183D7F6-B498-43B3-948B-1728B52AA6E4}">
                  <adec:decorative xmlns:adec="http://schemas.microsoft.com/office/drawing/2017/decorative" val="1"/>
                </a:ext>
              </a:extLst>
            </p:cNvPr>
            <p:cNvCxnSpPr/>
            <p:nvPr/>
          </p:nvCxnSpPr>
          <p:spPr>
            <a:xfrm rot="10800000">
              <a:off x="4653927" y="4298124"/>
              <a:ext cx="0" cy="56400"/>
            </a:xfrm>
            <a:prstGeom prst="straightConnector1">
              <a:avLst/>
            </a:prstGeom>
            <a:noFill/>
            <a:ln w="9525" cap="flat" cmpd="sng">
              <a:solidFill>
                <a:schemeClr val="dk1"/>
              </a:solidFill>
              <a:prstDash val="solid"/>
              <a:miter lim="800000"/>
              <a:headEnd type="none" w="sm" len="sm"/>
              <a:tailEnd type="none" w="sm" len="sm"/>
            </a:ln>
          </p:spPr>
        </p:cxnSp>
      </p:grpSp>
      <p:sp>
        <p:nvSpPr>
          <p:cNvPr id="1233" name="Google Shape;1233;p108"/>
          <p:cNvSpPr txBox="1">
            <a:spLocks noGrp="1"/>
          </p:cNvSpPr>
          <p:nvPr>
            <p:ph type="sldNum" idx="12"/>
          </p:nvPr>
        </p:nvSpPr>
        <p:spPr>
          <a:xfrm>
            <a:off x="5987042" y="4825750"/>
            <a:ext cx="2994600" cy="207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r>
              <a:rPr lang="en" sz="900" dirty="0"/>
              <a:t>  |   </a:t>
            </a:r>
            <a:fld id="{00000000-1234-1234-1234-123412341234}" type="slidenum">
              <a:rPr lang="en" sz="900"/>
              <a:t>39</a:t>
            </a:fld>
            <a:endParaRPr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885" name="Google Shape;885;p73"/>
          <p:cNvSpPr txBox="1">
            <a:spLocks noGrp="1"/>
          </p:cNvSpPr>
          <p:nvPr>
            <p:ph type="title"/>
          </p:nvPr>
        </p:nvSpPr>
        <p:spPr>
          <a:xfrm>
            <a:off x="703588" y="198965"/>
            <a:ext cx="7886700" cy="817200"/>
          </a:xfrm>
          <a:prstGeom prst="rect">
            <a:avLst/>
          </a:prstGeom>
          <a:noFill/>
          <a:ln>
            <a:noFill/>
          </a:ln>
        </p:spPr>
        <p:txBody>
          <a:bodyPr spcFirstLastPara="1" wrap="square" lIns="67500" tIns="34275" rIns="68575" bIns="34275" anchor="b" anchorCtr="0">
            <a:spAutoFit/>
          </a:bodyPr>
          <a:lstStyle/>
          <a:p>
            <a:pPr marL="0" lvl="0" indent="0" algn="l" rtl="0">
              <a:lnSpc>
                <a:spcPct val="90000"/>
              </a:lnSpc>
              <a:spcBef>
                <a:spcPts val="0"/>
              </a:spcBef>
              <a:spcAft>
                <a:spcPts val="0"/>
              </a:spcAft>
              <a:buClr>
                <a:srgbClr val="0268B9"/>
              </a:buClr>
              <a:buSzPts val="2700"/>
              <a:buFont typeface="Gill Sans"/>
              <a:buNone/>
            </a:pPr>
            <a:r>
              <a:rPr lang="en"/>
              <a:t>A STRONG THEORY OF CHANGE HAS 4 ELEMENTS</a:t>
            </a:r>
            <a:endParaRPr/>
          </a:p>
        </p:txBody>
      </p:sp>
      <p:sp>
        <p:nvSpPr>
          <p:cNvPr id="887" name="Google Shape;887;p73"/>
          <p:cNvSpPr txBox="1"/>
          <p:nvPr/>
        </p:nvSpPr>
        <p:spPr>
          <a:xfrm>
            <a:off x="703589" y="1469402"/>
            <a:ext cx="25656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accent2"/>
                </a:solidFill>
                <a:latin typeface="Gill Sans"/>
                <a:ea typeface="Gill Sans"/>
                <a:cs typeface="Gill Sans"/>
                <a:sym typeface="Gill Sans"/>
              </a:rPr>
              <a:t>ENTRY POINTS</a:t>
            </a:r>
            <a:endParaRPr sz="1200" b="0" i="0" u="none" strike="noStrike" cap="none">
              <a:solidFill>
                <a:srgbClr val="000000"/>
              </a:solidFill>
              <a:latin typeface="Arial"/>
              <a:ea typeface="Arial"/>
              <a:cs typeface="Arial"/>
              <a:sym typeface="Arial"/>
            </a:endParaRPr>
          </a:p>
        </p:txBody>
      </p:sp>
      <p:sp>
        <p:nvSpPr>
          <p:cNvPr id="886" name="Google Shape;886;p73"/>
          <p:cNvSpPr txBox="1"/>
          <p:nvPr/>
        </p:nvSpPr>
        <p:spPr>
          <a:xfrm>
            <a:off x="703601" y="1728325"/>
            <a:ext cx="1797000" cy="808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Gill Sans"/>
                <a:ea typeface="Gill Sans"/>
                <a:cs typeface="Gill Sans"/>
                <a:sym typeface="Gill Sans"/>
              </a:rPr>
              <a:t>Based on our understanding of the local context: where is there is momentum for change?</a:t>
            </a:r>
            <a:endParaRPr sz="1200" b="0" i="0" u="none" strike="noStrike" cap="none">
              <a:solidFill>
                <a:srgbClr val="000000"/>
              </a:solidFill>
              <a:latin typeface="Arial"/>
              <a:ea typeface="Arial"/>
              <a:cs typeface="Arial"/>
              <a:sym typeface="Arial"/>
            </a:endParaRPr>
          </a:p>
        </p:txBody>
      </p:sp>
      <p:pic>
        <p:nvPicPr>
          <p:cNvPr id="906" name="Google Shape;906;p73" descr="Two people walking with backpacks, a map, and a suitcase. The person on the right is pointing forward while looking back to the person on the left."/>
          <p:cNvPicPr preferRelativeResize="0"/>
          <p:nvPr/>
        </p:nvPicPr>
        <p:blipFill rotWithShape="1">
          <a:blip r:embed="rId3">
            <a:alphaModFix/>
          </a:blip>
          <a:srcRect/>
          <a:stretch/>
        </p:blipFill>
        <p:spPr>
          <a:xfrm flipH="1">
            <a:off x="799314" y="2322872"/>
            <a:ext cx="1515095" cy="1515100"/>
          </a:xfrm>
          <a:prstGeom prst="rect">
            <a:avLst/>
          </a:prstGeom>
          <a:noFill/>
          <a:ln>
            <a:noFill/>
          </a:ln>
        </p:spPr>
      </p:pic>
      <p:sp>
        <p:nvSpPr>
          <p:cNvPr id="891" name="Google Shape;891;p73"/>
          <p:cNvSpPr txBox="1"/>
          <p:nvPr/>
        </p:nvSpPr>
        <p:spPr>
          <a:xfrm>
            <a:off x="3057314" y="3446135"/>
            <a:ext cx="1797000" cy="253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1" i="0" u="none" strike="noStrike" cap="none">
                <a:solidFill>
                  <a:schemeClr val="accent2"/>
                </a:solidFill>
                <a:latin typeface="Gill Sans"/>
                <a:ea typeface="Gill Sans"/>
                <a:cs typeface="Gill Sans"/>
                <a:sym typeface="Gill Sans"/>
              </a:rPr>
              <a:t>ASSUMPTIONS</a:t>
            </a:r>
            <a:endParaRPr sz="1200" b="0" i="0" u="none" strike="noStrike" cap="none">
              <a:solidFill>
                <a:srgbClr val="000000"/>
              </a:solidFill>
              <a:latin typeface="Arial"/>
              <a:ea typeface="Arial"/>
              <a:cs typeface="Arial"/>
              <a:sym typeface="Arial"/>
            </a:endParaRPr>
          </a:p>
        </p:txBody>
      </p:sp>
      <p:sp>
        <p:nvSpPr>
          <p:cNvPr id="890" name="Google Shape;890;p73"/>
          <p:cNvSpPr txBox="1"/>
          <p:nvPr/>
        </p:nvSpPr>
        <p:spPr>
          <a:xfrm>
            <a:off x="3057313" y="3705056"/>
            <a:ext cx="14292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Gill Sans"/>
                <a:ea typeface="Gill Sans"/>
                <a:cs typeface="Gill Sans"/>
                <a:sym typeface="Gill Sans"/>
              </a:rPr>
              <a:t>Why do we think this approach will work? </a:t>
            </a:r>
            <a:endParaRPr sz="1200" b="0" i="0" u="none" strike="noStrike" cap="none">
              <a:solidFill>
                <a:srgbClr val="000000"/>
              </a:solidFill>
              <a:latin typeface="Arial"/>
              <a:ea typeface="Arial"/>
              <a:cs typeface="Arial"/>
              <a:sym typeface="Arial"/>
            </a:endParaRPr>
          </a:p>
        </p:txBody>
      </p:sp>
      <p:sp>
        <p:nvSpPr>
          <p:cNvPr id="908" name="Google Shape;908;p73"/>
          <p:cNvSpPr txBox="1"/>
          <p:nvPr/>
        </p:nvSpPr>
        <p:spPr>
          <a:xfrm>
            <a:off x="5403614" y="1489403"/>
            <a:ext cx="2565600" cy="269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chemeClr val="accent2"/>
                </a:solidFill>
                <a:latin typeface="Gill Sans"/>
                <a:ea typeface="Gill Sans"/>
                <a:cs typeface="Gill Sans"/>
                <a:sym typeface="Gill Sans"/>
              </a:rPr>
              <a:t>INTERVENTIONS</a:t>
            </a:r>
            <a:endParaRPr sz="1200" b="0" i="0" u="none" strike="noStrike" cap="none">
              <a:solidFill>
                <a:srgbClr val="000000"/>
              </a:solidFill>
              <a:latin typeface="Arial"/>
              <a:ea typeface="Arial"/>
              <a:cs typeface="Arial"/>
              <a:sym typeface="Arial"/>
            </a:endParaRPr>
          </a:p>
        </p:txBody>
      </p:sp>
      <p:sp>
        <p:nvSpPr>
          <p:cNvPr id="907" name="Google Shape;907;p73"/>
          <p:cNvSpPr txBox="1"/>
          <p:nvPr/>
        </p:nvSpPr>
        <p:spPr>
          <a:xfrm>
            <a:off x="5403613" y="1748324"/>
            <a:ext cx="1272600" cy="623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Gill Sans"/>
                <a:ea typeface="Gill Sans"/>
                <a:cs typeface="Gill Sans"/>
                <a:sym typeface="Gill Sans"/>
              </a:rPr>
              <a:t>How will we achieve the intended change? </a:t>
            </a:r>
            <a:endParaRPr sz="1200" b="0" i="0" u="none" strike="noStrike" cap="none">
              <a:solidFill>
                <a:srgbClr val="000000"/>
              </a:solidFill>
              <a:latin typeface="Arial"/>
              <a:ea typeface="Arial"/>
              <a:cs typeface="Arial"/>
              <a:sym typeface="Arial"/>
            </a:endParaRPr>
          </a:p>
        </p:txBody>
      </p:sp>
      <p:sp>
        <p:nvSpPr>
          <p:cNvPr id="889" name="Google Shape;889;p73"/>
          <p:cNvSpPr txBox="1"/>
          <p:nvPr/>
        </p:nvSpPr>
        <p:spPr>
          <a:xfrm>
            <a:off x="7061105" y="3249176"/>
            <a:ext cx="2565600" cy="269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a:solidFill>
                  <a:schemeClr val="accent2"/>
                </a:solidFill>
                <a:latin typeface="Gill Sans"/>
                <a:ea typeface="Gill Sans"/>
                <a:cs typeface="Gill Sans"/>
                <a:sym typeface="Gill Sans"/>
              </a:rPr>
              <a:t>OUTCOMES</a:t>
            </a:r>
            <a:endParaRPr sz="1200" b="0" i="0" u="none" strike="noStrike" cap="none">
              <a:solidFill>
                <a:srgbClr val="000000"/>
              </a:solidFill>
              <a:latin typeface="Arial"/>
              <a:ea typeface="Arial"/>
              <a:cs typeface="Arial"/>
              <a:sym typeface="Arial"/>
            </a:endParaRPr>
          </a:p>
        </p:txBody>
      </p:sp>
      <p:sp>
        <p:nvSpPr>
          <p:cNvPr id="888" name="Google Shape;888;p73"/>
          <p:cNvSpPr txBox="1"/>
          <p:nvPr/>
        </p:nvSpPr>
        <p:spPr>
          <a:xfrm>
            <a:off x="7061104" y="3508097"/>
            <a:ext cx="1353600" cy="8082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chemeClr val="dk1"/>
                </a:solidFill>
                <a:latin typeface="Gill Sans"/>
                <a:ea typeface="Gill Sans"/>
                <a:cs typeface="Gill Sans"/>
                <a:sym typeface="Gill Sans"/>
              </a:rPr>
              <a:t>What is the change we are trying to achieve? (North Star)</a:t>
            </a:r>
            <a:endParaRPr sz="1200" b="0" i="0" u="none" strike="noStrike" cap="none">
              <a:solidFill>
                <a:srgbClr val="000000"/>
              </a:solidFill>
              <a:latin typeface="Arial"/>
              <a:ea typeface="Arial"/>
              <a:cs typeface="Arial"/>
              <a:sym typeface="Arial"/>
            </a:endParaRPr>
          </a:p>
        </p:txBody>
      </p:sp>
      <p:grpSp>
        <p:nvGrpSpPr>
          <p:cNvPr id="892" name="Google Shape;892;p73" descr="Road with compass signs connecting the text boxes on the slide"/>
          <p:cNvGrpSpPr/>
          <p:nvPr/>
        </p:nvGrpSpPr>
        <p:grpSpPr>
          <a:xfrm>
            <a:off x="800118" y="1634882"/>
            <a:ext cx="7306247" cy="2950387"/>
            <a:chOff x="1066824" y="2132092"/>
            <a:chExt cx="9741662" cy="3933849"/>
          </a:xfrm>
        </p:grpSpPr>
        <p:grpSp>
          <p:nvGrpSpPr>
            <p:cNvPr id="893" name="Google Shape;893;p73"/>
            <p:cNvGrpSpPr/>
            <p:nvPr/>
          </p:nvGrpSpPr>
          <p:grpSpPr>
            <a:xfrm>
              <a:off x="1066824" y="2132092"/>
              <a:ext cx="9433672" cy="3933849"/>
              <a:chOff x="1819275" y="1647825"/>
              <a:chExt cx="8549639" cy="3565207"/>
            </a:xfrm>
          </p:grpSpPr>
          <p:sp>
            <p:nvSpPr>
              <p:cNvPr id="894" name="Google Shape;894;p73"/>
              <p:cNvSpPr/>
              <p:nvPr/>
            </p:nvSpPr>
            <p:spPr>
              <a:xfrm>
                <a:off x="1828800" y="1647825"/>
                <a:ext cx="8529637" cy="3565207"/>
              </a:xfrm>
              <a:custGeom>
                <a:avLst/>
                <a:gdLst/>
                <a:ahLst/>
                <a:cxnLst/>
                <a:rect l="l" t="t" r="r" b="b"/>
                <a:pathLst>
                  <a:path w="8529637" h="3565207" extrusionOk="0">
                    <a:moveTo>
                      <a:pt x="5981700" y="3565208"/>
                    </a:moveTo>
                    <a:cubicBezTo>
                      <a:pt x="5473065" y="3565208"/>
                      <a:pt x="5059680" y="3151823"/>
                      <a:pt x="5059680" y="2643188"/>
                    </a:cubicBezTo>
                    <a:lnTo>
                      <a:pt x="5059680" y="962025"/>
                    </a:lnTo>
                    <a:cubicBezTo>
                      <a:pt x="5059680" y="662940"/>
                      <a:pt x="4815840" y="419100"/>
                      <a:pt x="4516755" y="419100"/>
                    </a:cubicBezTo>
                    <a:cubicBezTo>
                      <a:pt x="4217670" y="419100"/>
                      <a:pt x="3973830" y="662940"/>
                      <a:pt x="3973830" y="962025"/>
                    </a:cubicBezTo>
                    <a:lnTo>
                      <a:pt x="3973830" y="1183958"/>
                    </a:lnTo>
                    <a:cubicBezTo>
                      <a:pt x="3973830" y="1570673"/>
                      <a:pt x="3659505" y="1884998"/>
                      <a:pt x="3272790" y="1884998"/>
                    </a:cubicBezTo>
                    <a:lnTo>
                      <a:pt x="2812733" y="1884998"/>
                    </a:lnTo>
                    <a:cubicBezTo>
                      <a:pt x="2657475" y="1884998"/>
                      <a:pt x="2530793" y="2011680"/>
                      <a:pt x="2530793" y="2166938"/>
                    </a:cubicBezTo>
                    <a:cubicBezTo>
                      <a:pt x="2530793" y="2715578"/>
                      <a:pt x="2084070" y="3162300"/>
                      <a:pt x="1535430" y="3162300"/>
                    </a:cubicBezTo>
                    <a:lnTo>
                      <a:pt x="0" y="3162300"/>
                    </a:lnTo>
                    <a:lnTo>
                      <a:pt x="0" y="2743200"/>
                    </a:lnTo>
                    <a:lnTo>
                      <a:pt x="1534478" y="2743200"/>
                    </a:lnTo>
                    <a:cubicBezTo>
                      <a:pt x="1852613" y="2743200"/>
                      <a:pt x="2110740" y="2484120"/>
                      <a:pt x="2110740" y="2166938"/>
                    </a:cubicBezTo>
                    <a:cubicBezTo>
                      <a:pt x="2110740" y="1780223"/>
                      <a:pt x="2425065" y="1465898"/>
                      <a:pt x="2811780" y="1465898"/>
                    </a:cubicBezTo>
                    <a:lnTo>
                      <a:pt x="3271838" y="1465898"/>
                    </a:lnTo>
                    <a:cubicBezTo>
                      <a:pt x="3427095" y="1465898"/>
                      <a:pt x="3553778" y="1339215"/>
                      <a:pt x="3553778" y="1183958"/>
                    </a:cubicBezTo>
                    <a:lnTo>
                      <a:pt x="3553778" y="962025"/>
                    </a:lnTo>
                    <a:cubicBezTo>
                      <a:pt x="3553778" y="431483"/>
                      <a:pt x="3985260" y="0"/>
                      <a:pt x="4515803" y="0"/>
                    </a:cubicBezTo>
                    <a:cubicBezTo>
                      <a:pt x="5046345" y="0"/>
                      <a:pt x="5477828" y="431483"/>
                      <a:pt x="5477828" y="962025"/>
                    </a:cubicBezTo>
                    <a:lnTo>
                      <a:pt x="5477828" y="2643188"/>
                    </a:lnTo>
                    <a:cubicBezTo>
                      <a:pt x="5477828" y="2920365"/>
                      <a:pt x="5703570" y="3146108"/>
                      <a:pt x="5980748" y="3146108"/>
                    </a:cubicBezTo>
                    <a:cubicBezTo>
                      <a:pt x="6257925" y="3146108"/>
                      <a:pt x="6483668" y="2920365"/>
                      <a:pt x="6483668" y="2643188"/>
                    </a:cubicBezTo>
                    <a:lnTo>
                      <a:pt x="6483668" y="1878330"/>
                    </a:lnTo>
                    <a:cubicBezTo>
                      <a:pt x="6483668" y="1491615"/>
                      <a:pt x="6797993" y="1177290"/>
                      <a:pt x="7184708" y="1177290"/>
                    </a:cubicBezTo>
                    <a:lnTo>
                      <a:pt x="8529638" y="1177290"/>
                    </a:lnTo>
                    <a:lnTo>
                      <a:pt x="8529638" y="1596390"/>
                    </a:lnTo>
                    <a:lnTo>
                      <a:pt x="7185660" y="1596390"/>
                    </a:lnTo>
                    <a:cubicBezTo>
                      <a:pt x="7030403" y="1596390"/>
                      <a:pt x="6903720" y="1723073"/>
                      <a:pt x="6903720" y="1878330"/>
                    </a:cubicBezTo>
                    <a:lnTo>
                      <a:pt x="6903720" y="2643188"/>
                    </a:lnTo>
                    <a:cubicBezTo>
                      <a:pt x="6903720" y="3150870"/>
                      <a:pt x="6489383" y="3565208"/>
                      <a:pt x="5981700" y="3565208"/>
                    </a:cubicBezTo>
                    <a:close/>
                  </a:path>
                </a:pathLst>
              </a:custGeom>
              <a:solidFill>
                <a:schemeClr val="accent1"/>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95" name="Google Shape;895;p73"/>
              <p:cNvSpPr/>
              <p:nvPr/>
            </p:nvSpPr>
            <p:spPr>
              <a:xfrm>
                <a:off x="1828800" y="1690687"/>
                <a:ext cx="8529637" cy="3479482"/>
              </a:xfrm>
              <a:custGeom>
                <a:avLst/>
                <a:gdLst/>
                <a:ahLst/>
                <a:cxnLst/>
                <a:rect l="l" t="t" r="r" b="b"/>
                <a:pathLst>
                  <a:path w="8529637" h="3479482" extrusionOk="0">
                    <a:moveTo>
                      <a:pt x="5981700" y="3479483"/>
                    </a:moveTo>
                    <a:cubicBezTo>
                      <a:pt x="5496878" y="3479483"/>
                      <a:pt x="5102543" y="3085148"/>
                      <a:pt x="5102543" y="2600325"/>
                    </a:cubicBezTo>
                    <a:lnTo>
                      <a:pt x="5102543" y="919163"/>
                    </a:lnTo>
                    <a:cubicBezTo>
                      <a:pt x="5102543" y="596265"/>
                      <a:pt x="4839653" y="333375"/>
                      <a:pt x="4516755" y="333375"/>
                    </a:cubicBezTo>
                    <a:cubicBezTo>
                      <a:pt x="4193858" y="333375"/>
                      <a:pt x="3930968" y="596265"/>
                      <a:pt x="3930968" y="919163"/>
                    </a:cubicBezTo>
                    <a:lnTo>
                      <a:pt x="3930968" y="1141095"/>
                    </a:lnTo>
                    <a:cubicBezTo>
                      <a:pt x="3930968" y="1503998"/>
                      <a:pt x="3635693" y="1799273"/>
                      <a:pt x="3272790" y="1799273"/>
                    </a:cubicBezTo>
                    <a:lnTo>
                      <a:pt x="2812733" y="1799273"/>
                    </a:lnTo>
                    <a:cubicBezTo>
                      <a:pt x="2633663" y="1799273"/>
                      <a:pt x="2487930" y="1945005"/>
                      <a:pt x="2487930" y="2124075"/>
                    </a:cubicBezTo>
                    <a:cubicBezTo>
                      <a:pt x="2487930" y="2649855"/>
                      <a:pt x="2060258" y="3076575"/>
                      <a:pt x="1535430" y="3076575"/>
                    </a:cubicBezTo>
                    <a:lnTo>
                      <a:pt x="0" y="3076575"/>
                    </a:lnTo>
                    <a:lnTo>
                      <a:pt x="0" y="2743200"/>
                    </a:lnTo>
                    <a:lnTo>
                      <a:pt x="1534478" y="2743200"/>
                    </a:lnTo>
                    <a:cubicBezTo>
                      <a:pt x="1876425" y="2743200"/>
                      <a:pt x="2153603" y="2465070"/>
                      <a:pt x="2153603" y="2124075"/>
                    </a:cubicBezTo>
                    <a:cubicBezTo>
                      <a:pt x="2153603" y="1761173"/>
                      <a:pt x="2448878" y="1465898"/>
                      <a:pt x="2811780" y="1465898"/>
                    </a:cubicBezTo>
                    <a:lnTo>
                      <a:pt x="3271838" y="1465898"/>
                    </a:lnTo>
                    <a:cubicBezTo>
                      <a:pt x="3450908" y="1465898"/>
                      <a:pt x="3596640" y="1320165"/>
                      <a:pt x="3596640" y="1141095"/>
                    </a:cubicBezTo>
                    <a:lnTo>
                      <a:pt x="3596640" y="919163"/>
                    </a:lnTo>
                    <a:cubicBezTo>
                      <a:pt x="3596640" y="412433"/>
                      <a:pt x="4009073" y="0"/>
                      <a:pt x="4515803" y="0"/>
                    </a:cubicBezTo>
                    <a:cubicBezTo>
                      <a:pt x="5022533" y="0"/>
                      <a:pt x="5434965" y="412433"/>
                      <a:pt x="5434965" y="919163"/>
                    </a:cubicBezTo>
                    <a:lnTo>
                      <a:pt x="5434965" y="2600325"/>
                    </a:lnTo>
                    <a:cubicBezTo>
                      <a:pt x="5434965" y="2901315"/>
                      <a:pt x="5679758" y="3146108"/>
                      <a:pt x="5980748" y="3146108"/>
                    </a:cubicBezTo>
                    <a:cubicBezTo>
                      <a:pt x="6281738" y="3146108"/>
                      <a:pt x="6526530" y="2901315"/>
                      <a:pt x="6526530" y="2600325"/>
                    </a:cubicBezTo>
                    <a:lnTo>
                      <a:pt x="6526530" y="1835468"/>
                    </a:lnTo>
                    <a:cubicBezTo>
                      <a:pt x="6526530" y="1472565"/>
                      <a:pt x="6821805" y="1177290"/>
                      <a:pt x="7184708" y="1177290"/>
                    </a:cubicBezTo>
                    <a:lnTo>
                      <a:pt x="8529638" y="1177290"/>
                    </a:lnTo>
                    <a:lnTo>
                      <a:pt x="8529638" y="1510665"/>
                    </a:lnTo>
                    <a:lnTo>
                      <a:pt x="7185660" y="1510665"/>
                    </a:lnTo>
                    <a:cubicBezTo>
                      <a:pt x="7006590" y="1510665"/>
                      <a:pt x="6860858" y="1656398"/>
                      <a:pt x="6860858" y="1835468"/>
                    </a:cubicBezTo>
                    <a:lnTo>
                      <a:pt x="6860858" y="2600325"/>
                    </a:lnTo>
                    <a:cubicBezTo>
                      <a:pt x="6860858" y="3084195"/>
                      <a:pt x="6465570" y="3479483"/>
                      <a:pt x="5981700" y="3479483"/>
                    </a:cubicBezTo>
                    <a:close/>
                  </a:path>
                </a:pathLst>
              </a:custGeom>
              <a:solidFill>
                <a:schemeClr val="accent3"/>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grpSp>
            <p:nvGrpSpPr>
              <p:cNvPr id="896" name="Google Shape;896;p73"/>
              <p:cNvGrpSpPr/>
              <p:nvPr/>
            </p:nvGrpSpPr>
            <p:grpSpPr>
              <a:xfrm>
                <a:off x="1819275" y="1846897"/>
                <a:ext cx="8549639" cy="3163252"/>
                <a:chOff x="1819275" y="1846897"/>
                <a:chExt cx="8549639" cy="3163252"/>
              </a:xfrm>
            </p:grpSpPr>
            <p:sp>
              <p:nvSpPr>
                <p:cNvPr id="897" name="Google Shape;897;p73"/>
                <p:cNvSpPr/>
                <p:nvPr/>
              </p:nvSpPr>
              <p:spPr>
                <a:xfrm>
                  <a:off x="1819275" y="4591050"/>
                  <a:ext cx="100012" cy="19050"/>
                </a:xfrm>
                <a:custGeom>
                  <a:avLst/>
                  <a:gdLst/>
                  <a:ahLst/>
                  <a:cxnLst/>
                  <a:rect l="l" t="t" r="r" b="b"/>
                  <a:pathLst>
                    <a:path w="100012" h="19050" extrusionOk="0">
                      <a:moveTo>
                        <a:pt x="90488" y="19050"/>
                      </a:moveTo>
                      <a:lnTo>
                        <a:pt x="9525" y="19050"/>
                      </a:lnTo>
                      <a:cubicBezTo>
                        <a:pt x="3810" y="19050"/>
                        <a:pt x="0" y="15240"/>
                        <a:pt x="0" y="9525"/>
                      </a:cubicBezTo>
                      <a:cubicBezTo>
                        <a:pt x="0" y="3810"/>
                        <a:pt x="3810" y="0"/>
                        <a:pt x="9525" y="0"/>
                      </a:cubicBezTo>
                      <a:lnTo>
                        <a:pt x="90488" y="0"/>
                      </a:lnTo>
                      <a:cubicBezTo>
                        <a:pt x="96203" y="0"/>
                        <a:pt x="100013" y="3810"/>
                        <a:pt x="100013" y="9525"/>
                      </a:cubicBezTo>
                      <a:cubicBezTo>
                        <a:pt x="100013" y="15240"/>
                        <a:pt x="96203" y="19050"/>
                        <a:pt x="90488" y="1905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98" name="Google Shape;898;p73"/>
                <p:cNvSpPr/>
                <p:nvPr/>
              </p:nvSpPr>
              <p:spPr>
                <a:xfrm>
                  <a:off x="2061209" y="1846897"/>
                  <a:ext cx="8061959" cy="3163252"/>
                </a:xfrm>
                <a:custGeom>
                  <a:avLst/>
                  <a:gdLst/>
                  <a:ahLst/>
                  <a:cxnLst/>
                  <a:rect l="l" t="t" r="r" b="b"/>
                  <a:pathLst>
                    <a:path w="8061959" h="3163252" extrusionOk="0">
                      <a:moveTo>
                        <a:pt x="5804535" y="3163253"/>
                      </a:moveTo>
                      <a:cubicBezTo>
                        <a:pt x="5799773" y="3163253"/>
                        <a:pt x="5795010" y="3159443"/>
                        <a:pt x="5795010" y="3154680"/>
                      </a:cubicBezTo>
                      <a:cubicBezTo>
                        <a:pt x="5795010" y="3148965"/>
                        <a:pt x="5798820" y="3145155"/>
                        <a:pt x="5803583" y="3144203"/>
                      </a:cubicBezTo>
                      <a:cubicBezTo>
                        <a:pt x="5855970" y="3140393"/>
                        <a:pt x="5908358" y="3129915"/>
                        <a:pt x="5958840" y="3113723"/>
                      </a:cubicBezTo>
                      <a:cubicBezTo>
                        <a:pt x="5963603" y="3111818"/>
                        <a:pt x="5969318" y="3114675"/>
                        <a:pt x="5971223" y="3120390"/>
                      </a:cubicBezTo>
                      <a:cubicBezTo>
                        <a:pt x="5973128" y="3125153"/>
                        <a:pt x="5970270" y="3130868"/>
                        <a:pt x="5964555" y="3132773"/>
                      </a:cubicBezTo>
                      <a:cubicBezTo>
                        <a:pt x="5914073" y="3148965"/>
                        <a:pt x="5859780" y="3159443"/>
                        <a:pt x="5804535" y="3163253"/>
                      </a:cubicBezTo>
                      <a:cubicBezTo>
                        <a:pt x="5805488" y="3163253"/>
                        <a:pt x="5805488" y="3163253"/>
                        <a:pt x="5804535" y="3163253"/>
                      </a:cubicBezTo>
                      <a:close/>
                      <a:moveTo>
                        <a:pt x="5644515" y="3158490"/>
                      </a:moveTo>
                      <a:cubicBezTo>
                        <a:pt x="5644515" y="3158490"/>
                        <a:pt x="5643563" y="3158490"/>
                        <a:pt x="5643563" y="3158490"/>
                      </a:cubicBezTo>
                      <a:cubicBezTo>
                        <a:pt x="5590223" y="3150870"/>
                        <a:pt x="5536883" y="3136583"/>
                        <a:pt x="5486400" y="3116580"/>
                      </a:cubicBezTo>
                      <a:cubicBezTo>
                        <a:pt x="5481638" y="3114675"/>
                        <a:pt x="5478780" y="3108960"/>
                        <a:pt x="5480685" y="3104198"/>
                      </a:cubicBezTo>
                      <a:cubicBezTo>
                        <a:pt x="5482590" y="3099435"/>
                        <a:pt x="5488305" y="3096578"/>
                        <a:pt x="5493068" y="3098483"/>
                      </a:cubicBezTo>
                      <a:cubicBezTo>
                        <a:pt x="5542598" y="3117533"/>
                        <a:pt x="5594033" y="3131820"/>
                        <a:pt x="5646420" y="3139440"/>
                      </a:cubicBezTo>
                      <a:cubicBezTo>
                        <a:pt x="5651183" y="3140393"/>
                        <a:pt x="5654993" y="3145155"/>
                        <a:pt x="5654040" y="3149918"/>
                      </a:cubicBezTo>
                      <a:cubicBezTo>
                        <a:pt x="5653088" y="3154680"/>
                        <a:pt x="5649278" y="3158490"/>
                        <a:pt x="5644515" y="3158490"/>
                      </a:cubicBezTo>
                      <a:close/>
                      <a:moveTo>
                        <a:pt x="6109335" y="3068003"/>
                      </a:moveTo>
                      <a:cubicBezTo>
                        <a:pt x="6106478" y="3068003"/>
                        <a:pt x="6102668" y="3066098"/>
                        <a:pt x="6100763" y="3063240"/>
                      </a:cubicBezTo>
                      <a:cubicBezTo>
                        <a:pt x="6097905" y="3058478"/>
                        <a:pt x="6099810" y="3052763"/>
                        <a:pt x="6104573" y="3049905"/>
                      </a:cubicBezTo>
                      <a:cubicBezTo>
                        <a:pt x="6150293" y="3023235"/>
                        <a:pt x="6193155" y="2990850"/>
                        <a:pt x="6231255" y="2954655"/>
                      </a:cubicBezTo>
                      <a:cubicBezTo>
                        <a:pt x="6235065" y="2950845"/>
                        <a:pt x="6240780" y="2950845"/>
                        <a:pt x="6244590" y="2954655"/>
                      </a:cubicBezTo>
                      <a:cubicBezTo>
                        <a:pt x="6248400" y="2958465"/>
                        <a:pt x="6248400" y="2964180"/>
                        <a:pt x="6244590" y="2967990"/>
                      </a:cubicBezTo>
                      <a:cubicBezTo>
                        <a:pt x="6204585" y="3005138"/>
                        <a:pt x="6161723" y="3038475"/>
                        <a:pt x="6114098" y="3066098"/>
                      </a:cubicBezTo>
                      <a:cubicBezTo>
                        <a:pt x="6112193" y="3067050"/>
                        <a:pt x="6111240" y="3068003"/>
                        <a:pt x="6109335" y="3068003"/>
                      </a:cubicBezTo>
                      <a:close/>
                      <a:moveTo>
                        <a:pt x="5347335" y="3042285"/>
                      </a:moveTo>
                      <a:cubicBezTo>
                        <a:pt x="5345430" y="3042285"/>
                        <a:pt x="5343525" y="3041333"/>
                        <a:pt x="5341620" y="3040380"/>
                      </a:cubicBezTo>
                      <a:cubicBezTo>
                        <a:pt x="5296853" y="3009900"/>
                        <a:pt x="5254943" y="2973705"/>
                        <a:pt x="5218748" y="2933700"/>
                      </a:cubicBezTo>
                      <a:cubicBezTo>
                        <a:pt x="5214938" y="2929890"/>
                        <a:pt x="5214938" y="2924175"/>
                        <a:pt x="5219700" y="2920365"/>
                      </a:cubicBezTo>
                      <a:cubicBezTo>
                        <a:pt x="5223510" y="2916555"/>
                        <a:pt x="5229225" y="2916555"/>
                        <a:pt x="5233035" y="2921318"/>
                      </a:cubicBezTo>
                      <a:cubicBezTo>
                        <a:pt x="5269230" y="2960370"/>
                        <a:pt x="5309235" y="2994660"/>
                        <a:pt x="5353050" y="3025140"/>
                      </a:cubicBezTo>
                      <a:cubicBezTo>
                        <a:pt x="5357813" y="3027998"/>
                        <a:pt x="5358765" y="3033713"/>
                        <a:pt x="5355908" y="3038475"/>
                      </a:cubicBezTo>
                      <a:cubicBezTo>
                        <a:pt x="5354003" y="3040380"/>
                        <a:pt x="5350193" y="3042285"/>
                        <a:pt x="5347335" y="3042285"/>
                      </a:cubicBezTo>
                      <a:close/>
                      <a:moveTo>
                        <a:pt x="6341745" y="2848928"/>
                      </a:moveTo>
                      <a:cubicBezTo>
                        <a:pt x="6339840" y="2848928"/>
                        <a:pt x="6337935" y="2847975"/>
                        <a:pt x="6336030" y="2847023"/>
                      </a:cubicBezTo>
                      <a:cubicBezTo>
                        <a:pt x="6331268" y="2844165"/>
                        <a:pt x="6330315" y="2838450"/>
                        <a:pt x="6333173" y="2833688"/>
                      </a:cubicBezTo>
                      <a:cubicBezTo>
                        <a:pt x="6362700" y="2789873"/>
                        <a:pt x="6387465" y="2742248"/>
                        <a:pt x="6405563" y="2692718"/>
                      </a:cubicBezTo>
                      <a:cubicBezTo>
                        <a:pt x="6407468" y="2687955"/>
                        <a:pt x="6413183" y="2685098"/>
                        <a:pt x="6417945" y="2687003"/>
                      </a:cubicBezTo>
                      <a:cubicBezTo>
                        <a:pt x="6422708" y="2688908"/>
                        <a:pt x="6425565" y="2694623"/>
                        <a:pt x="6423660" y="2699385"/>
                      </a:cubicBezTo>
                      <a:cubicBezTo>
                        <a:pt x="6404610" y="2749868"/>
                        <a:pt x="6378893" y="2798445"/>
                        <a:pt x="6349365" y="2844165"/>
                      </a:cubicBezTo>
                      <a:cubicBezTo>
                        <a:pt x="6347460" y="2847023"/>
                        <a:pt x="6344603" y="2848928"/>
                        <a:pt x="6341745" y="2848928"/>
                      </a:cubicBezTo>
                      <a:close/>
                      <a:moveTo>
                        <a:pt x="5131118" y="2807970"/>
                      </a:moveTo>
                      <a:cubicBezTo>
                        <a:pt x="5128260" y="2807970"/>
                        <a:pt x="5124450" y="2806065"/>
                        <a:pt x="5122545" y="2803208"/>
                      </a:cubicBezTo>
                      <a:cubicBezTo>
                        <a:pt x="5095875" y="2755583"/>
                        <a:pt x="5073968" y="2706053"/>
                        <a:pt x="5057775" y="2653665"/>
                      </a:cubicBezTo>
                      <a:cubicBezTo>
                        <a:pt x="5055870" y="2648903"/>
                        <a:pt x="5058728" y="2643188"/>
                        <a:pt x="5064443" y="2642235"/>
                      </a:cubicBezTo>
                      <a:cubicBezTo>
                        <a:pt x="5069205" y="2640330"/>
                        <a:pt x="5074920" y="2643188"/>
                        <a:pt x="5075873" y="2648903"/>
                      </a:cubicBezTo>
                      <a:cubicBezTo>
                        <a:pt x="5091113" y="2699385"/>
                        <a:pt x="5112068" y="2747963"/>
                        <a:pt x="5138738" y="2794635"/>
                      </a:cubicBezTo>
                      <a:cubicBezTo>
                        <a:pt x="5141595" y="2799398"/>
                        <a:pt x="5139690" y="2805113"/>
                        <a:pt x="5134928" y="2807970"/>
                      </a:cubicBezTo>
                      <a:cubicBezTo>
                        <a:pt x="5133975" y="2807018"/>
                        <a:pt x="5132070" y="2807970"/>
                        <a:pt x="5131118" y="2807970"/>
                      </a:cubicBezTo>
                      <a:close/>
                      <a:moveTo>
                        <a:pt x="1302068" y="2763203"/>
                      </a:moveTo>
                      <a:lnTo>
                        <a:pt x="1296353" y="2763203"/>
                      </a:lnTo>
                      <a:cubicBezTo>
                        <a:pt x="1290638" y="2763203"/>
                        <a:pt x="1286828" y="2759393"/>
                        <a:pt x="1286828" y="2753678"/>
                      </a:cubicBezTo>
                      <a:cubicBezTo>
                        <a:pt x="1286828" y="2747963"/>
                        <a:pt x="1290638" y="2744153"/>
                        <a:pt x="1296353" y="2744153"/>
                      </a:cubicBezTo>
                      <a:lnTo>
                        <a:pt x="1302068" y="2744153"/>
                      </a:lnTo>
                      <a:cubicBezTo>
                        <a:pt x="1353503" y="2744153"/>
                        <a:pt x="1404938" y="2739390"/>
                        <a:pt x="1454468" y="2728913"/>
                      </a:cubicBezTo>
                      <a:cubicBezTo>
                        <a:pt x="1459230" y="2727960"/>
                        <a:pt x="1464945" y="2730818"/>
                        <a:pt x="1465898" y="2736533"/>
                      </a:cubicBezTo>
                      <a:cubicBezTo>
                        <a:pt x="1466850" y="2741295"/>
                        <a:pt x="1463993" y="2747010"/>
                        <a:pt x="1458278" y="2747963"/>
                      </a:cubicBezTo>
                      <a:cubicBezTo>
                        <a:pt x="1407795" y="2758440"/>
                        <a:pt x="1354455" y="2763203"/>
                        <a:pt x="1302068" y="2763203"/>
                      </a:cubicBezTo>
                      <a:close/>
                      <a:moveTo>
                        <a:pt x="1135380" y="2763203"/>
                      </a:moveTo>
                      <a:lnTo>
                        <a:pt x="974408" y="2763203"/>
                      </a:lnTo>
                      <a:cubicBezTo>
                        <a:pt x="968693" y="2763203"/>
                        <a:pt x="964883" y="2759393"/>
                        <a:pt x="964883" y="2753678"/>
                      </a:cubicBezTo>
                      <a:cubicBezTo>
                        <a:pt x="964883" y="2747963"/>
                        <a:pt x="968693" y="2744153"/>
                        <a:pt x="974408" y="2744153"/>
                      </a:cubicBezTo>
                      <a:lnTo>
                        <a:pt x="1135380" y="2744153"/>
                      </a:lnTo>
                      <a:cubicBezTo>
                        <a:pt x="1141095" y="2744153"/>
                        <a:pt x="1144905" y="2747963"/>
                        <a:pt x="1144905" y="2753678"/>
                      </a:cubicBezTo>
                      <a:cubicBezTo>
                        <a:pt x="1144905" y="2759393"/>
                        <a:pt x="1141095" y="2763203"/>
                        <a:pt x="1135380" y="2763203"/>
                      </a:cubicBezTo>
                      <a:close/>
                      <a:moveTo>
                        <a:pt x="814388" y="2763203"/>
                      </a:moveTo>
                      <a:lnTo>
                        <a:pt x="653415" y="2763203"/>
                      </a:lnTo>
                      <a:cubicBezTo>
                        <a:pt x="647700" y="2763203"/>
                        <a:pt x="643890" y="2759393"/>
                        <a:pt x="643890" y="2753678"/>
                      </a:cubicBezTo>
                      <a:cubicBezTo>
                        <a:pt x="643890" y="2747963"/>
                        <a:pt x="647700" y="2744153"/>
                        <a:pt x="653415" y="2744153"/>
                      </a:cubicBezTo>
                      <a:lnTo>
                        <a:pt x="814388" y="2744153"/>
                      </a:lnTo>
                      <a:cubicBezTo>
                        <a:pt x="820103" y="2744153"/>
                        <a:pt x="823913" y="2747963"/>
                        <a:pt x="823913" y="2753678"/>
                      </a:cubicBezTo>
                      <a:cubicBezTo>
                        <a:pt x="823913" y="2759393"/>
                        <a:pt x="819150" y="2763203"/>
                        <a:pt x="814388" y="2763203"/>
                      </a:cubicBezTo>
                      <a:close/>
                      <a:moveTo>
                        <a:pt x="492443" y="2763203"/>
                      </a:moveTo>
                      <a:lnTo>
                        <a:pt x="331470" y="2763203"/>
                      </a:lnTo>
                      <a:cubicBezTo>
                        <a:pt x="325755" y="2763203"/>
                        <a:pt x="321945" y="2759393"/>
                        <a:pt x="321945" y="2753678"/>
                      </a:cubicBezTo>
                      <a:cubicBezTo>
                        <a:pt x="321945" y="2747963"/>
                        <a:pt x="325755" y="2744153"/>
                        <a:pt x="331470" y="2744153"/>
                      </a:cubicBezTo>
                      <a:lnTo>
                        <a:pt x="492443" y="2744153"/>
                      </a:lnTo>
                      <a:cubicBezTo>
                        <a:pt x="498157" y="2744153"/>
                        <a:pt x="501968" y="2747963"/>
                        <a:pt x="501968" y="2753678"/>
                      </a:cubicBezTo>
                      <a:cubicBezTo>
                        <a:pt x="501968" y="2759393"/>
                        <a:pt x="497205" y="2763203"/>
                        <a:pt x="492443" y="2763203"/>
                      </a:cubicBezTo>
                      <a:close/>
                      <a:moveTo>
                        <a:pt x="170498" y="2763203"/>
                      </a:moveTo>
                      <a:lnTo>
                        <a:pt x="9525" y="2763203"/>
                      </a:lnTo>
                      <a:cubicBezTo>
                        <a:pt x="3810" y="2763203"/>
                        <a:pt x="0" y="2759393"/>
                        <a:pt x="0" y="2753678"/>
                      </a:cubicBezTo>
                      <a:cubicBezTo>
                        <a:pt x="0" y="2747963"/>
                        <a:pt x="3810" y="2744153"/>
                        <a:pt x="9525" y="2744153"/>
                      </a:cubicBezTo>
                      <a:lnTo>
                        <a:pt x="170498" y="2744153"/>
                      </a:lnTo>
                      <a:cubicBezTo>
                        <a:pt x="176213" y="2744153"/>
                        <a:pt x="180023" y="2747963"/>
                        <a:pt x="180023" y="2753678"/>
                      </a:cubicBezTo>
                      <a:cubicBezTo>
                        <a:pt x="180023" y="2759393"/>
                        <a:pt x="175260" y="2763203"/>
                        <a:pt x="170498" y="2763203"/>
                      </a:cubicBezTo>
                      <a:close/>
                      <a:moveTo>
                        <a:pt x="1609725" y="2701290"/>
                      </a:moveTo>
                      <a:cubicBezTo>
                        <a:pt x="1605915" y="2701290"/>
                        <a:pt x="1602105" y="2699385"/>
                        <a:pt x="1601153" y="2695575"/>
                      </a:cubicBezTo>
                      <a:cubicBezTo>
                        <a:pt x="1599248" y="2690813"/>
                        <a:pt x="1601153" y="2685098"/>
                        <a:pt x="1605915" y="2683193"/>
                      </a:cubicBezTo>
                      <a:cubicBezTo>
                        <a:pt x="1654493" y="2662238"/>
                        <a:pt x="1701165" y="2636520"/>
                        <a:pt x="1744980" y="2606040"/>
                      </a:cubicBezTo>
                      <a:cubicBezTo>
                        <a:pt x="1749743" y="2603183"/>
                        <a:pt x="1755458" y="2604135"/>
                        <a:pt x="1758315" y="2607945"/>
                      </a:cubicBezTo>
                      <a:cubicBezTo>
                        <a:pt x="1761173" y="2612708"/>
                        <a:pt x="1760220" y="2618423"/>
                        <a:pt x="1756410" y="2621280"/>
                      </a:cubicBezTo>
                      <a:cubicBezTo>
                        <a:pt x="1711643" y="2652713"/>
                        <a:pt x="1664018" y="2678430"/>
                        <a:pt x="1614488" y="2700338"/>
                      </a:cubicBezTo>
                      <a:cubicBezTo>
                        <a:pt x="1612583" y="2700338"/>
                        <a:pt x="1611630" y="2701290"/>
                        <a:pt x="1609725" y="2701290"/>
                      </a:cubicBezTo>
                      <a:close/>
                      <a:moveTo>
                        <a:pt x="6455093" y="2550795"/>
                      </a:moveTo>
                      <a:cubicBezTo>
                        <a:pt x="6455093" y="2550795"/>
                        <a:pt x="6454140" y="2550795"/>
                        <a:pt x="6454140" y="2550795"/>
                      </a:cubicBezTo>
                      <a:cubicBezTo>
                        <a:pt x="6449378" y="2549843"/>
                        <a:pt x="6445568" y="2545080"/>
                        <a:pt x="6445568" y="2540318"/>
                      </a:cubicBezTo>
                      <a:cubicBezTo>
                        <a:pt x="6450330" y="2508885"/>
                        <a:pt x="6452235" y="2476500"/>
                        <a:pt x="6452235" y="2444115"/>
                      </a:cubicBezTo>
                      <a:lnTo>
                        <a:pt x="6452235" y="2381250"/>
                      </a:lnTo>
                      <a:cubicBezTo>
                        <a:pt x="6452235" y="2375535"/>
                        <a:pt x="6456045" y="2371725"/>
                        <a:pt x="6461760" y="2371725"/>
                      </a:cubicBezTo>
                      <a:cubicBezTo>
                        <a:pt x="6467475" y="2371725"/>
                        <a:pt x="6471285" y="2375535"/>
                        <a:pt x="6471285" y="2381250"/>
                      </a:cubicBezTo>
                      <a:lnTo>
                        <a:pt x="6471285" y="2444115"/>
                      </a:lnTo>
                      <a:cubicBezTo>
                        <a:pt x="6471285" y="2477453"/>
                        <a:pt x="6469380" y="2510790"/>
                        <a:pt x="6464618" y="2543175"/>
                      </a:cubicBezTo>
                      <a:cubicBezTo>
                        <a:pt x="6463665" y="2546985"/>
                        <a:pt x="6459855" y="2550795"/>
                        <a:pt x="6455093" y="2550795"/>
                      </a:cubicBezTo>
                      <a:close/>
                      <a:moveTo>
                        <a:pt x="1872615" y="2518410"/>
                      </a:moveTo>
                      <a:cubicBezTo>
                        <a:pt x="1870710" y="2518410"/>
                        <a:pt x="1867853" y="2517458"/>
                        <a:pt x="1865948" y="2515553"/>
                      </a:cubicBezTo>
                      <a:cubicBezTo>
                        <a:pt x="1862138" y="2511743"/>
                        <a:pt x="1862138" y="2506028"/>
                        <a:pt x="1865948" y="2502218"/>
                      </a:cubicBezTo>
                      <a:cubicBezTo>
                        <a:pt x="1902143" y="2464118"/>
                        <a:pt x="1935480" y="2421255"/>
                        <a:pt x="1963103" y="2376488"/>
                      </a:cubicBezTo>
                      <a:cubicBezTo>
                        <a:pt x="1965960" y="2371725"/>
                        <a:pt x="1971675" y="2370773"/>
                        <a:pt x="1976438" y="2373630"/>
                      </a:cubicBezTo>
                      <a:cubicBezTo>
                        <a:pt x="1981200" y="2376488"/>
                        <a:pt x="1982153" y="2382203"/>
                        <a:pt x="1979295" y="2386965"/>
                      </a:cubicBezTo>
                      <a:cubicBezTo>
                        <a:pt x="1950720" y="2432685"/>
                        <a:pt x="1917383" y="2476500"/>
                        <a:pt x="1880235" y="2515553"/>
                      </a:cubicBezTo>
                      <a:cubicBezTo>
                        <a:pt x="1877378" y="2517458"/>
                        <a:pt x="1874520" y="2518410"/>
                        <a:pt x="1872615" y="2518410"/>
                      </a:cubicBezTo>
                      <a:close/>
                      <a:moveTo>
                        <a:pt x="5037773" y="2502218"/>
                      </a:moveTo>
                      <a:cubicBezTo>
                        <a:pt x="5033010" y="2502218"/>
                        <a:pt x="5028248" y="2498408"/>
                        <a:pt x="5028248" y="2493645"/>
                      </a:cubicBezTo>
                      <a:cubicBezTo>
                        <a:pt x="5027295" y="2477453"/>
                        <a:pt x="5026343" y="2460308"/>
                        <a:pt x="5026343" y="2443163"/>
                      </a:cubicBezTo>
                      <a:lnTo>
                        <a:pt x="5026343" y="2331720"/>
                      </a:lnTo>
                      <a:cubicBezTo>
                        <a:pt x="5026343" y="2326005"/>
                        <a:pt x="5030153" y="2322195"/>
                        <a:pt x="5035868" y="2322195"/>
                      </a:cubicBezTo>
                      <a:cubicBezTo>
                        <a:pt x="5041583" y="2322195"/>
                        <a:pt x="5045393" y="2326005"/>
                        <a:pt x="5045393" y="2331720"/>
                      </a:cubicBezTo>
                      <a:lnTo>
                        <a:pt x="5045393" y="2443163"/>
                      </a:lnTo>
                      <a:cubicBezTo>
                        <a:pt x="5045393" y="2459355"/>
                        <a:pt x="5046345" y="2475548"/>
                        <a:pt x="5047298" y="2491740"/>
                      </a:cubicBezTo>
                      <a:cubicBezTo>
                        <a:pt x="5048250" y="2497455"/>
                        <a:pt x="5044440" y="2502218"/>
                        <a:pt x="5037773" y="2502218"/>
                      </a:cubicBezTo>
                      <a:cubicBezTo>
                        <a:pt x="5038725" y="2502218"/>
                        <a:pt x="5038725" y="2502218"/>
                        <a:pt x="5037773" y="2502218"/>
                      </a:cubicBezTo>
                      <a:close/>
                      <a:moveTo>
                        <a:pt x="2041208" y="2246948"/>
                      </a:moveTo>
                      <a:cubicBezTo>
                        <a:pt x="2040255" y="2246948"/>
                        <a:pt x="2039303" y="2246948"/>
                        <a:pt x="2038350" y="2245995"/>
                      </a:cubicBezTo>
                      <a:cubicBezTo>
                        <a:pt x="2033588" y="2244090"/>
                        <a:pt x="2030730" y="2238375"/>
                        <a:pt x="2032635" y="2233613"/>
                      </a:cubicBezTo>
                      <a:cubicBezTo>
                        <a:pt x="2050733" y="2184083"/>
                        <a:pt x="2064068" y="2132648"/>
                        <a:pt x="2071688" y="2080260"/>
                      </a:cubicBezTo>
                      <a:cubicBezTo>
                        <a:pt x="2072640" y="2075498"/>
                        <a:pt x="2077403" y="2071688"/>
                        <a:pt x="2082165" y="2072640"/>
                      </a:cubicBezTo>
                      <a:cubicBezTo>
                        <a:pt x="2086928" y="2073593"/>
                        <a:pt x="2090738" y="2078355"/>
                        <a:pt x="2089785" y="2083118"/>
                      </a:cubicBezTo>
                      <a:cubicBezTo>
                        <a:pt x="2082165" y="2136458"/>
                        <a:pt x="2068830" y="2189798"/>
                        <a:pt x="2049780" y="2240280"/>
                      </a:cubicBezTo>
                      <a:cubicBezTo>
                        <a:pt x="2048828" y="2245043"/>
                        <a:pt x="2045018" y="2246948"/>
                        <a:pt x="2041208" y="2246948"/>
                      </a:cubicBezTo>
                      <a:close/>
                      <a:moveTo>
                        <a:pt x="6461760" y="2229803"/>
                      </a:moveTo>
                      <a:cubicBezTo>
                        <a:pt x="6456045" y="2229803"/>
                        <a:pt x="6452235" y="2225993"/>
                        <a:pt x="6452235" y="2220278"/>
                      </a:cubicBezTo>
                      <a:lnTo>
                        <a:pt x="6452235" y="2059305"/>
                      </a:lnTo>
                      <a:cubicBezTo>
                        <a:pt x="6452235" y="2053590"/>
                        <a:pt x="6456045" y="2049780"/>
                        <a:pt x="6461760" y="2049780"/>
                      </a:cubicBezTo>
                      <a:cubicBezTo>
                        <a:pt x="6467475" y="2049780"/>
                        <a:pt x="6471285" y="2053590"/>
                        <a:pt x="6471285" y="2059305"/>
                      </a:cubicBezTo>
                      <a:lnTo>
                        <a:pt x="6471285" y="2220278"/>
                      </a:lnTo>
                      <a:cubicBezTo>
                        <a:pt x="6471285" y="2225040"/>
                        <a:pt x="6466523" y="2229803"/>
                        <a:pt x="6461760" y="2229803"/>
                      </a:cubicBezTo>
                      <a:close/>
                      <a:moveTo>
                        <a:pt x="5036820" y="2181225"/>
                      </a:moveTo>
                      <a:cubicBezTo>
                        <a:pt x="5031105" y="2181225"/>
                        <a:pt x="5027295" y="2177415"/>
                        <a:pt x="5027295" y="2171700"/>
                      </a:cubicBezTo>
                      <a:lnTo>
                        <a:pt x="5027295" y="2010728"/>
                      </a:lnTo>
                      <a:cubicBezTo>
                        <a:pt x="5027295" y="2005013"/>
                        <a:pt x="5031105" y="2001203"/>
                        <a:pt x="5036820" y="2001203"/>
                      </a:cubicBezTo>
                      <a:cubicBezTo>
                        <a:pt x="5042535" y="2001203"/>
                        <a:pt x="5046345" y="2005013"/>
                        <a:pt x="5046345" y="2010728"/>
                      </a:cubicBezTo>
                      <a:lnTo>
                        <a:pt x="5046345" y="2171700"/>
                      </a:lnTo>
                      <a:cubicBezTo>
                        <a:pt x="5046345" y="2176463"/>
                        <a:pt x="5041583" y="2181225"/>
                        <a:pt x="5036820" y="2181225"/>
                      </a:cubicBezTo>
                      <a:close/>
                      <a:moveTo>
                        <a:pt x="2090738" y="1930718"/>
                      </a:moveTo>
                      <a:cubicBezTo>
                        <a:pt x="2089785" y="1930718"/>
                        <a:pt x="2089785" y="1930718"/>
                        <a:pt x="2090738" y="1930718"/>
                      </a:cubicBezTo>
                      <a:cubicBezTo>
                        <a:pt x="2085023" y="1929765"/>
                        <a:pt x="2081213" y="1925955"/>
                        <a:pt x="2081213" y="1920240"/>
                      </a:cubicBezTo>
                      <a:cubicBezTo>
                        <a:pt x="2085975" y="1865948"/>
                        <a:pt x="2100263" y="1812608"/>
                        <a:pt x="2123123" y="1762125"/>
                      </a:cubicBezTo>
                      <a:cubicBezTo>
                        <a:pt x="2125028" y="1757363"/>
                        <a:pt x="2130743" y="1755458"/>
                        <a:pt x="2135505" y="1757363"/>
                      </a:cubicBezTo>
                      <a:cubicBezTo>
                        <a:pt x="2140268" y="1759268"/>
                        <a:pt x="2142173" y="1764983"/>
                        <a:pt x="2140268" y="1769745"/>
                      </a:cubicBezTo>
                      <a:cubicBezTo>
                        <a:pt x="2118360" y="1818323"/>
                        <a:pt x="2105025" y="1868805"/>
                        <a:pt x="2100263" y="1921193"/>
                      </a:cubicBezTo>
                      <a:cubicBezTo>
                        <a:pt x="2099310" y="1926908"/>
                        <a:pt x="2095500" y="1930718"/>
                        <a:pt x="2090738" y="1930718"/>
                      </a:cubicBezTo>
                      <a:close/>
                      <a:moveTo>
                        <a:pt x="6461760" y="1907858"/>
                      </a:moveTo>
                      <a:cubicBezTo>
                        <a:pt x="6456045" y="1907858"/>
                        <a:pt x="6452235" y="1904048"/>
                        <a:pt x="6452235" y="1898333"/>
                      </a:cubicBezTo>
                      <a:lnTo>
                        <a:pt x="6452235" y="1737360"/>
                      </a:lnTo>
                      <a:cubicBezTo>
                        <a:pt x="6452235" y="1731645"/>
                        <a:pt x="6456045" y="1727835"/>
                        <a:pt x="6461760" y="1727835"/>
                      </a:cubicBezTo>
                      <a:cubicBezTo>
                        <a:pt x="6467475" y="1727835"/>
                        <a:pt x="6471285" y="1731645"/>
                        <a:pt x="6471285" y="1737360"/>
                      </a:cubicBezTo>
                      <a:lnTo>
                        <a:pt x="6471285" y="1898333"/>
                      </a:lnTo>
                      <a:cubicBezTo>
                        <a:pt x="6471285" y="1903095"/>
                        <a:pt x="6466523" y="1907858"/>
                        <a:pt x="6461760" y="1907858"/>
                      </a:cubicBezTo>
                      <a:close/>
                      <a:moveTo>
                        <a:pt x="5036820" y="1859280"/>
                      </a:moveTo>
                      <a:cubicBezTo>
                        <a:pt x="5031105" y="1859280"/>
                        <a:pt x="5027295" y="1855470"/>
                        <a:pt x="5027295" y="1849755"/>
                      </a:cubicBezTo>
                      <a:lnTo>
                        <a:pt x="5027295" y="1688783"/>
                      </a:lnTo>
                      <a:cubicBezTo>
                        <a:pt x="5027295" y="1683068"/>
                        <a:pt x="5031105" y="1679258"/>
                        <a:pt x="5036820" y="1679258"/>
                      </a:cubicBezTo>
                      <a:cubicBezTo>
                        <a:pt x="5042535" y="1679258"/>
                        <a:pt x="5046345" y="1683068"/>
                        <a:pt x="5046345" y="1688783"/>
                      </a:cubicBezTo>
                      <a:lnTo>
                        <a:pt x="5046345" y="1849755"/>
                      </a:lnTo>
                      <a:cubicBezTo>
                        <a:pt x="5046345" y="1854518"/>
                        <a:pt x="5041583" y="1859280"/>
                        <a:pt x="5036820" y="1859280"/>
                      </a:cubicBezTo>
                      <a:close/>
                      <a:moveTo>
                        <a:pt x="2220278" y="1643063"/>
                      </a:moveTo>
                      <a:cubicBezTo>
                        <a:pt x="2218373" y="1643063"/>
                        <a:pt x="2215515" y="1642110"/>
                        <a:pt x="2213610" y="1640205"/>
                      </a:cubicBezTo>
                      <a:cubicBezTo>
                        <a:pt x="2209800" y="1636395"/>
                        <a:pt x="2209800" y="1630680"/>
                        <a:pt x="2212658" y="1626870"/>
                      </a:cubicBezTo>
                      <a:cubicBezTo>
                        <a:pt x="2249805" y="1586865"/>
                        <a:pt x="2293620" y="1552575"/>
                        <a:pt x="2341245" y="1526858"/>
                      </a:cubicBezTo>
                      <a:cubicBezTo>
                        <a:pt x="2346008" y="1524000"/>
                        <a:pt x="2351723" y="1525905"/>
                        <a:pt x="2354580" y="1530668"/>
                      </a:cubicBezTo>
                      <a:cubicBezTo>
                        <a:pt x="2357438" y="1535430"/>
                        <a:pt x="2355533" y="1541145"/>
                        <a:pt x="2350770" y="1544003"/>
                      </a:cubicBezTo>
                      <a:cubicBezTo>
                        <a:pt x="2304098" y="1568768"/>
                        <a:pt x="2262188" y="1601153"/>
                        <a:pt x="2226945" y="1640205"/>
                      </a:cubicBezTo>
                      <a:cubicBezTo>
                        <a:pt x="2225040" y="1642110"/>
                        <a:pt x="2222183" y="1643063"/>
                        <a:pt x="2220278" y="1643063"/>
                      </a:cubicBezTo>
                      <a:close/>
                      <a:moveTo>
                        <a:pt x="6472238" y="1586865"/>
                      </a:moveTo>
                      <a:cubicBezTo>
                        <a:pt x="6471285" y="1586865"/>
                        <a:pt x="6471285" y="1586865"/>
                        <a:pt x="6470333" y="1586865"/>
                      </a:cubicBezTo>
                      <a:cubicBezTo>
                        <a:pt x="6465570" y="1585913"/>
                        <a:pt x="6461760" y="1581150"/>
                        <a:pt x="6462713" y="1575435"/>
                      </a:cubicBezTo>
                      <a:cubicBezTo>
                        <a:pt x="6474143" y="1522095"/>
                        <a:pt x="6494145" y="1470660"/>
                        <a:pt x="6521768" y="1423035"/>
                      </a:cubicBezTo>
                      <a:cubicBezTo>
                        <a:pt x="6524625" y="1418273"/>
                        <a:pt x="6530340" y="1417320"/>
                        <a:pt x="6535103" y="1420178"/>
                      </a:cubicBezTo>
                      <a:cubicBezTo>
                        <a:pt x="6539865" y="1423035"/>
                        <a:pt x="6540818" y="1428750"/>
                        <a:pt x="6537960" y="1433513"/>
                      </a:cubicBezTo>
                      <a:cubicBezTo>
                        <a:pt x="6511290" y="1479233"/>
                        <a:pt x="6491288" y="1527810"/>
                        <a:pt x="6480810" y="1580198"/>
                      </a:cubicBezTo>
                      <a:cubicBezTo>
                        <a:pt x="6479858" y="1583055"/>
                        <a:pt x="6476048" y="1586865"/>
                        <a:pt x="6472238" y="1586865"/>
                      </a:cubicBezTo>
                      <a:close/>
                      <a:moveTo>
                        <a:pt x="5036820" y="1537335"/>
                      </a:moveTo>
                      <a:cubicBezTo>
                        <a:pt x="5031105" y="1537335"/>
                        <a:pt x="5027295" y="1533525"/>
                        <a:pt x="5027295" y="1527810"/>
                      </a:cubicBezTo>
                      <a:lnTo>
                        <a:pt x="5027295" y="1366838"/>
                      </a:lnTo>
                      <a:cubicBezTo>
                        <a:pt x="5027295" y="1361123"/>
                        <a:pt x="5031105" y="1357313"/>
                        <a:pt x="5036820" y="1357313"/>
                      </a:cubicBezTo>
                      <a:cubicBezTo>
                        <a:pt x="5042535" y="1357313"/>
                        <a:pt x="5046345" y="1361123"/>
                        <a:pt x="5046345" y="1366838"/>
                      </a:cubicBezTo>
                      <a:lnTo>
                        <a:pt x="5046345" y="1527810"/>
                      </a:lnTo>
                      <a:cubicBezTo>
                        <a:pt x="5046345" y="1532573"/>
                        <a:pt x="5041583" y="1537335"/>
                        <a:pt x="5036820" y="1537335"/>
                      </a:cubicBezTo>
                      <a:close/>
                      <a:moveTo>
                        <a:pt x="2497455" y="1492568"/>
                      </a:moveTo>
                      <a:cubicBezTo>
                        <a:pt x="2492693" y="1492568"/>
                        <a:pt x="2488883" y="1489710"/>
                        <a:pt x="2487930" y="1484948"/>
                      </a:cubicBezTo>
                      <a:cubicBezTo>
                        <a:pt x="2486978" y="1480185"/>
                        <a:pt x="2490788" y="1474470"/>
                        <a:pt x="2495550" y="1473518"/>
                      </a:cubicBezTo>
                      <a:cubicBezTo>
                        <a:pt x="2523173" y="1468755"/>
                        <a:pt x="2550795" y="1466850"/>
                        <a:pt x="2579370" y="1466850"/>
                      </a:cubicBezTo>
                      <a:lnTo>
                        <a:pt x="2657475" y="1466850"/>
                      </a:lnTo>
                      <a:cubicBezTo>
                        <a:pt x="2663190" y="1466850"/>
                        <a:pt x="2667000" y="1470660"/>
                        <a:pt x="2667000" y="1476375"/>
                      </a:cubicBezTo>
                      <a:cubicBezTo>
                        <a:pt x="2667000" y="1482090"/>
                        <a:pt x="2663190" y="1485900"/>
                        <a:pt x="2657475" y="1485900"/>
                      </a:cubicBezTo>
                      <a:lnTo>
                        <a:pt x="2579370" y="1485900"/>
                      </a:lnTo>
                      <a:cubicBezTo>
                        <a:pt x="2552700" y="1485900"/>
                        <a:pt x="2525078" y="1487805"/>
                        <a:pt x="2498408" y="1492568"/>
                      </a:cubicBezTo>
                      <a:cubicBezTo>
                        <a:pt x="2499360" y="1492568"/>
                        <a:pt x="2498408" y="1492568"/>
                        <a:pt x="2497455" y="1492568"/>
                      </a:cubicBezTo>
                      <a:close/>
                      <a:moveTo>
                        <a:pt x="2980373" y="1485900"/>
                      </a:moveTo>
                      <a:lnTo>
                        <a:pt x="2819400" y="1485900"/>
                      </a:lnTo>
                      <a:cubicBezTo>
                        <a:pt x="2813685" y="1485900"/>
                        <a:pt x="2809875" y="1482090"/>
                        <a:pt x="2809875" y="1476375"/>
                      </a:cubicBezTo>
                      <a:cubicBezTo>
                        <a:pt x="2809875" y="1470660"/>
                        <a:pt x="2813685" y="1466850"/>
                        <a:pt x="2819400" y="1466850"/>
                      </a:cubicBezTo>
                      <a:lnTo>
                        <a:pt x="2980373" y="1466850"/>
                      </a:lnTo>
                      <a:cubicBezTo>
                        <a:pt x="2986088" y="1466850"/>
                        <a:pt x="2989898" y="1470660"/>
                        <a:pt x="2989898" y="1476375"/>
                      </a:cubicBezTo>
                      <a:cubicBezTo>
                        <a:pt x="2989898" y="1482090"/>
                        <a:pt x="2985135" y="1485900"/>
                        <a:pt x="2980373" y="1485900"/>
                      </a:cubicBezTo>
                      <a:close/>
                      <a:moveTo>
                        <a:pt x="3140393" y="1475423"/>
                      </a:moveTo>
                      <a:cubicBezTo>
                        <a:pt x="3135630" y="1475423"/>
                        <a:pt x="3131820" y="1472565"/>
                        <a:pt x="3130868" y="1467803"/>
                      </a:cubicBezTo>
                      <a:cubicBezTo>
                        <a:pt x="3129915" y="1463040"/>
                        <a:pt x="3132773" y="1457325"/>
                        <a:pt x="3138488" y="1456373"/>
                      </a:cubicBezTo>
                      <a:cubicBezTo>
                        <a:pt x="3189923" y="1445895"/>
                        <a:pt x="3239453" y="1426845"/>
                        <a:pt x="3285173" y="1400175"/>
                      </a:cubicBezTo>
                      <a:cubicBezTo>
                        <a:pt x="3289935" y="1397318"/>
                        <a:pt x="3295650" y="1399223"/>
                        <a:pt x="3298508" y="1403985"/>
                      </a:cubicBezTo>
                      <a:cubicBezTo>
                        <a:pt x="3301365" y="1408748"/>
                        <a:pt x="3299460" y="1414463"/>
                        <a:pt x="3294698" y="1417320"/>
                      </a:cubicBezTo>
                      <a:cubicBezTo>
                        <a:pt x="3247073" y="1444943"/>
                        <a:pt x="3195638" y="1464945"/>
                        <a:pt x="3142298" y="1476375"/>
                      </a:cubicBezTo>
                      <a:cubicBezTo>
                        <a:pt x="3141345" y="1475423"/>
                        <a:pt x="3141345" y="1475423"/>
                        <a:pt x="3140393" y="1475423"/>
                      </a:cubicBezTo>
                      <a:close/>
                      <a:moveTo>
                        <a:pt x="3412808" y="1315403"/>
                      </a:moveTo>
                      <a:cubicBezTo>
                        <a:pt x="3410903" y="1315403"/>
                        <a:pt x="3408045" y="1314450"/>
                        <a:pt x="3406140" y="1313498"/>
                      </a:cubicBezTo>
                      <a:cubicBezTo>
                        <a:pt x="3402330" y="1309688"/>
                        <a:pt x="3401378" y="1303973"/>
                        <a:pt x="3405188" y="1300163"/>
                      </a:cubicBezTo>
                      <a:cubicBezTo>
                        <a:pt x="3439478" y="1260158"/>
                        <a:pt x="3467100" y="1215390"/>
                        <a:pt x="3487103" y="1165860"/>
                      </a:cubicBezTo>
                      <a:cubicBezTo>
                        <a:pt x="3489008" y="1161098"/>
                        <a:pt x="3494723" y="1158240"/>
                        <a:pt x="3499485" y="1160145"/>
                      </a:cubicBezTo>
                      <a:cubicBezTo>
                        <a:pt x="3504248" y="1162050"/>
                        <a:pt x="3507105" y="1167765"/>
                        <a:pt x="3505200" y="1172528"/>
                      </a:cubicBezTo>
                      <a:cubicBezTo>
                        <a:pt x="3484245" y="1223010"/>
                        <a:pt x="3455670" y="1269683"/>
                        <a:pt x="3420428" y="1311593"/>
                      </a:cubicBezTo>
                      <a:cubicBezTo>
                        <a:pt x="3418523" y="1314450"/>
                        <a:pt x="3415665" y="1315403"/>
                        <a:pt x="3412808" y="1315403"/>
                      </a:cubicBezTo>
                      <a:close/>
                      <a:moveTo>
                        <a:pt x="6633210" y="1314450"/>
                      </a:moveTo>
                      <a:cubicBezTo>
                        <a:pt x="6630353" y="1314450"/>
                        <a:pt x="6627495" y="1313498"/>
                        <a:pt x="6625590" y="1311593"/>
                      </a:cubicBezTo>
                      <a:cubicBezTo>
                        <a:pt x="6621780" y="1307783"/>
                        <a:pt x="6622733" y="1301115"/>
                        <a:pt x="6626543" y="1298258"/>
                      </a:cubicBezTo>
                      <a:cubicBezTo>
                        <a:pt x="6668453" y="1262063"/>
                        <a:pt x="6715125" y="1233488"/>
                        <a:pt x="6765608" y="1213485"/>
                      </a:cubicBezTo>
                      <a:cubicBezTo>
                        <a:pt x="6770370" y="1211580"/>
                        <a:pt x="6776085" y="1213485"/>
                        <a:pt x="6777990" y="1219200"/>
                      </a:cubicBezTo>
                      <a:cubicBezTo>
                        <a:pt x="6779895" y="1223963"/>
                        <a:pt x="6777990" y="1229678"/>
                        <a:pt x="6772275" y="1231583"/>
                      </a:cubicBezTo>
                      <a:cubicBezTo>
                        <a:pt x="6723698" y="1251585"/>
                        <a:pt x="6677978" y="1278255"/>
                        <a:pt x="6637973" y="1313498"/>
                      </a:cubicBezTo>
                      <a:cubicBezTo>
                        <a:pt x="6637973" y="1314450"/>
                        <a:pt x="6635115" y="1314450"/>
                        <a:pt x="6633210" y="1314450"/>
                      </a:cubicBezTo>
                      <a:close/>
                      <a:moveTo>
                        <a:pt x="5036820" y="1215390"/>
                      </a:moveTo>
                      <a:cubicBezTo>
                        <a:pt x="5031105" y="1215390"/>
                        <a:pt x="5027295" y="1211580"/>
                        <a:pt x="5027295" y="1205865"/>
                      </a:cubicBezTo>
                      <a:lnTo>
                        <a:pt x="5027295" y="1044893"/>
                      </a:lnTo>
                      <a:cubicBezTo>
                        <a:pt x="5027295" y="1039178"/>
                        <a:pt x="5031105" y="1035368"/>
                        <a:pt x="5036820" y="1035368"/>
                      </a:cubicBezTo>
                      <a:cubicBezTo>
                        <a:pt x="5042535" y="1035368"/>
                        <a:pt x="5046345" y="1039178"/>
                        <a:pt x="5046345" y="1044893"/>
                      </a:cubicBezTo>
                      <a:lnTo>
                        <a:pt x="5046345" y="1205865"/>
                      </a:lnTo>
                      <a:cubicBezTo>
                        <a:pt x="5046345" y="1211580"/>
                        <a:pt x="5041583" y="1215390"/>
                        <a:pt x="5036820" y="1215390"/>
                      </a:cubicBezTo>
                      <a:close/>
                      <a:moveTo>
                        <a:pt x="6926580" y="1197293"/>
                      </a:moveTo>
                      <a:cubicBezTo>
                        <a:pt x="6921818" y="1197293"/>
                        <a:pt x="6917055" y="1193483"/>
                        <a:pt x="6917055" y="1188720"/>
                      </a:cubicBezTo>
                      <a:cubicBezTo>
                        <a:pt x="6917055" y="1183005"/>
                        <a:pt x="6920865" y="1179195"/>
                        <a:pt x="6925628" y="1178243"/>
                      </a:cubicBezTo>
                      <a:cubicBezTo>
                        <a:pt x="6934200" y="1177290"/>
                        <a:pt x="6943725" y="1177290"/>
                        <a:pt x="6953250" y="1177290"/>
                      </a:cubicBezTo>
                      <a:lnTo>
                        <a:pt x="7087553" y="1177290"/>
                      </a:lnTo>
                      <a:cubicBezTo>
                        <a:pt x="7093268" y="1177290"/>
                        <a:pt x="7097078" y="1181100"/>
                        <a:pt x="7097078" y="1186815"/>
                      </a:cubicBezTo>
                      <a:cubicBezTo>
                        <a:pt x="7097078" y="1192530"/>
                        <a:pt x="7093268" y="1196340"/>
                        <a:pt x="7087553" y="1196340"/>
                      </a:cubicBezTo>
                      <a:lnTo>
                        <a:pt x="6953250" y="1196340"/>
                      </a:lnTo>
                      <a:cubicBezTo>
                        <a:pt x="6944678" y="1196340"/>
                        <a:pt x="6935153" y="1196340"/>
                        <a:pt x="6926580" y="1197293"/>
                      </a:cubicBezTo>
                      <a:cubicBezTo>
                        <a:pt x="6926580" y="1197293"/>
                        <a:pt x="6926580" y="1197293"/>
                        <a:pt x="6926580" y="1197293"/>
                      </a:cubicBezTo>
                      <a:close/>
                      <a:moveTo>
                        <a:pt x="8052435" y="1196340"/>
                      </a:moveTo>
                      <a:lnTo>
                        <a:pt x="7891463" y="1196340"/>
                      </a:lnTo>
                      <a:cubicBezTo>
                        <a:pt x="7885748" y="1196340"/>
                        <a:pt x="7881938" y="1192530"/>
                        <a:pt x="7881938" y="1186815"/>
                      </a:cubicBezTo>
                      <a:cubicBezTo>
                        <a:pt x="7881938" y="1181100"/>
                        <a:pt x="7885748" y="1177290"/>
                        <a:pt x="7891463" y="1177290"/>
                      </a:cubicBezTo>
                      <a:lnTo>
                        <a:pt x="8052435" y="1177290"/>
                      </a:lnTo>
                      <a:cubicBezTo>
                        <a:pt x="8058150" y="1177290"/>
                        <a:pt x="8061960" y="1181100"/>
                        <a:pt x="8061960" y="1186815"/>
                      </a:cubicBezTo>
                      <a:cubicBezTo>
                        <a:pt x="8061960" y="1192530"/>
                        <a:pt x="8058150" y="1196340"/>
                        <a:pt x="8052435" y="1196340"/>
                      </a:cubicBezTo>
                      <a:close/>
                      <a:moveTo>
                        <a:pt x="7731443" y="1196340"/>
                      </a:moveTo>
                      <a:lnTo>
                        <a:pt x="7570470" y="1196340"/>
                      </a:lnTo>
                      <a:cubicBezTo>
                        <a:pt x="7564755" y="1196340"/>
                        <a:pt x="7560945" y="1192530"/>
                        <a:pt x="7560945" y="1186815"/>
                      </a:cubicBezTo>
                      <a:cubicBezTo>
                        <a:pt x="7560945" y="1181100"/>
                        <a:pt x="7564755" y="1177290"/>
                        <a:pt x="7570470" y="1177290"/>
                      </a:cubicBezTo>
                      <a:lnTo>
                        <a:pt x="7731443" y="1177290"/>
                      </a:lnTo>
                      <a:cubicBezTo>
                        <a:pt x="7737158" y="1177290"/>
                        <a:pt x="7740968" y="1181100"/>
                        <a:pt x="7740968" y="1186815"/>
                      </a:cubicBezTo>
                      <a:cubicBezTo>
                        <a:pt x="7740968" y="1192530"/>
                        <a:pt x="7736205" y="1196340"/>
                        <a:pt x="7731443" y="1196340"/>
                      </a:cubicBezTo>
                      <a:close/>
                      <a:moveTo>
                        <a:pt x="7409498" y="1196340"/>
                      </a:moveTo>
                      <a:lnTo>
                        <a:pt x="7248525" y="1196340"/>
                      </a:lnTo>
                      <a:cubicBezTo>
                        <a:pt x="7242810" y="1196340"/>
                        <a:pt x="7239000" y="1192530"/>
                        <a:pt x="7239000" y="1186815"/>
                      </a:cubicBezTo>
                      <a:cubicBezTo>
                        <a:pt x="7239000" y="1181100"/>
                        <a:pt x="7242810" y="1177290"/>
                        <a:pt x="7248525" y="1177290"/>
                      </a:cubicBezTo>
                      <a:lnTo>
                        <a:pt x="7409498" y="1177290"/>
                      </a:lnTo>
                      <a:cubicBezTo>
                        <a:pt x="7415213" y="1177290"/>
                        <a:pt x="7419023" y="1181100"/>
                        <a:pt x="7419023" y="1186815"/>
                      </a:cubicBezTo>
                      <a:cubicBezTo>
                        <a:pt x="7419023" y="1192530"/>
                        <a:pt x="7414260" y="1196340"/>
                        <a:pt x="7409498" y="1196340"/>
                      </a:cubicBezTo>
                      <a:close/>
                      <a:moveTo>
                        <a:pt x="3530918" y="1022033"/>
                      </a:moveTo>
                      <a:cubicBezTo>
                        <a:pt x="3530918" y="1022033"/>
                        <a:pt x="3530918" y="1022033"/>
                        <a:pt x="3530918" y="1022033"/>
                      </a:cubicBezTo>
                      <a:cubicBezTo>
                        <a:pt x="3525203" y="1022033"/>
                        <a:pt x="3521393" y="1017270"/>
                        <a:pt x="3521393" y="1011555"/>
                      </a:cubicBezTo>
                      <a:cubicBezTo>
                        <a:pt x="3522345" y="1002030"/>
                        <a:pt x="3522345" y="993458"/>
                        <a:pt x="3522345" y="983933"/>
                      </a:cubicBezTo>
                      <a:lnTo>
                        <a:pt x="3522345" y="851535"/>
                      </a:lnTo>
                      <a:cubicBezTo>
                        <a:pt x="3522345" y="845820"/>
                        <a:pt x="3526155" y="842010"/>
                        <a:pt x="3531870" y="842010"/>
                      </a:cubicBezTo>
                      <a:cubicBezTo>
                        <a:pt x="3537585" y="842010"/>
                        <a:pt x="3541395" y="845820"/>
                        <a:pt x="3541395" y="851535"/>
                      </a:cubicBezTo>
                      <a:lnTo>
                        <a:pt x="3541395" y="983933"/>
                      </a:lnTo>
                      <a:cubicBezTo>
                        <a:pt x="3541395" y="993458"/>
                        <a:pt x="3541395" y="1002983"/>
                        <a:pt x="3540443" y="1012508"/>
                      </a:cubicBezTo>
                      <a:cubicBezTo>
                        <a:pt x="3540443" y="1018223"/>
                        <a:pt x="3536633" y="1022033"/>
                        <a:pt x="3530918" y="1022033"/>
                      </a:cubicBezTo>
                      <a:close/>
                      <a:moveTo>
                        <a:pt x="5036820" y="893445"/>
                      </a:moveTo>
                      <a:cubicBezTo>
                        <a:pt x="5031105" y="893445"/>
                        <a:pt x="5027295" y="889635"/>
                        <a:pt x="5027295" y="883920"/>
                      </a:cubicBezTo>
                      <a:lnTo>
                        <a:pt x="5027295" y="762953"/>
                      </a:lnTo>
                      <a:cubicBezTo>
                        <a:pt x="5027295" y="749618"/>
                        <a:pt x="5027295" y="737235"/>
                        <a:pt x="5026343" y="723900"/>
                      </a:cubicBezTo>
                      <a:cubicBezTo>
                        <a:pt x="5026343" y="718185"/>
                        <a:pt x="5030153" y="714375"/>
                        <a:pt x="5034915" y="713423"/>
                      </a:cubicBezTo>
                      <a:cubicBezTo>
                        <a:pt x="5039678" y="713423"/>
                        <a:pt x="5044440" y="717233"/>
                        <a:pt x="5045393" y="721995"/>
                      </a:cubicBezTo>
                      <a:cubicBezTo>
                        <a:pt x="5046345" y="735330"/>
                        <a:pt x="5046345" y="748665"/>
                        <a:pt x="5046345" y="762000"/>
                      </a:cubicBezTo>
                      <a:lnTo>
                        <a:pt x="5046345" y="882968"/>
                      </a:lnTo>
                      <a:cubicBezTo>
                        <a:pt x="5046345" y="889635"/>
                        <a:pt x="5041583" y="893445"/>
                        <a:pt x="5036820" y="893445"/>
                      </a:cubicBezTo>
                      <a:close/>
                      <a:moveTo>
                        <a:pt x="3535680" y="701040"/>
                      </a:moveTo>
                      <a:cubicBezTo>
                        <a:pt x="3534728" y="701040"/>
                        <a:pt x="3534728" y="701040"/>
                        <a:pt x="3535680" y="701040"/>
                      </a:cubicBezTo>
                      <a:cubicBezTo>
                        <a:pt x="3529965" y="700088"/>
                        <a:pt x="3526155" y="696278"/>
                        <a:pt x="3526155" y="690563"/>
                      </a:cubicBezTo>
                      <a:cubicBezTo>
                        <a:pt x="3530918" y="636270"/>
                        <a:pt x="3542348" y="582930"/>
                        <a:pt x="3558540" y="531495"/>
                      </a:cubicBezTo>
                      <a:cubicBezTo>
                        <a:pt x="3560445" y="526733"/>
                        <a:pt x="3565208" y="523875"/>
                        <a:pt x="3570923" y="525780"/>
                      </a:cubicBezTo>
                      <a:cubicBezTo>
                        <a:pt x="3575685" y="527685"/>
                        <a:pt x="3578543" y="532448"/>
                        <a:pt x="3576638" y="538163"/>
                      </a:cubicBezTo>
                      <a:cubicBezTo>
                        <a:pt x="3560445" y="588645"/>
                        <a:pt x="3549968" y="641033"/>
                        <a:pt x="3545205" y="693420"/>
                      </a:cubicBezTo>
                      <a:cubicBezTo>
                        <a:pt x="3544253" y="697230"/>
                        <a:pt x="3540443" y="701040"/>
                        <a:pt x="3535680" y="701040"/>
                      </a:cubicBezTo>
                      <a:close/>
                      <a:moveTo>
                        <a:pt x="5010150" y="574358"/>
                      </a:moveTo>
                      <a:cubicBezTo>
                        <a:pt x="5006340" y="574358"/>
                        <a:pt x="5002530" y="571500"/>
                        <a:pt x="5000625" y="567690"/>
                      </a:cubicBezTo>
                      <a:cubicBezTo>
                        <a:pt x="4986338" y="516255"/>
                        <a:pt x="4967288" y="466725"/>
                        <a:pt x="4942523" y="420053"/>
                      </a:cubicBezTo>
                      <a:cubicBezTo>
                        <a:pt x="4939665" y="415290"/>
                        <a:pt x="4941570" y="409575"/>
                        <a:pt x="4946333" y="407670"/>
                      </a:cubicBezTo>
                      <a:cubicBezTo>
                        <a:pt x="4951095" y="404813"/>
                        <a:pt x="4956810" y="406718"/>
                        <a:pt x="4958715" y="411480"/>
                      </a:cubicBezTo>
                      <a:cubicBezTo>
                        <a:pt x="4983480" y="460057"/>
                        <a:pt x="5003483" y="510540"/>
                        <a:pt x="5017770" y="562928"/>
                      </a:cubicBezTo>
                      <a:cubicBezTo>
                        <a:pt x="5018723" y="567690"/>
                        <a:pt x="5015865" y="573405"/>
                        <a:pt x="5011103" y="574358"/>
                      </a:cubicBezTo>
                      <a:cubicBezTo>
                        <a:pt x="5012055" y="574358"/>
                        <a:pt x="5011103" y="574358"/>
                        <a:pt x="5010150" y="574358"/>
                      </a:cubicBezTo>
                      <a:close/>
                      <a:moveTo>
                        <a:pt x="3632835" y="396240"/>
                      </a:moveTo>
                      <a:cubicBezTo>
                        <a:pt x="3630930" y="396240"/>
                        <a:pt x="3629978" y="396240"/>
                        <a:pt x="3628073" y="395288"/>
                      </a:cubicBezTo>
                      <a:cubicBezTo>
                        <a:pt x="3623310" y="392430"/>
                        <a:pt x="3622358" y="386715"/>
                        <a:pt x="3624263" y="381953"/>
                      </a:cubicBezTo>
                      <a:cubicBezTo>
                        <a:pt x="3650933" y="335280"/>
                        <a:pt x="3683318" y="290513"/>
                        <a:pt x="3720465" y="250508"/>
                      </a:cubicBezTo>
                      <a:cubicBezTo>
                        <a:pt x="3724275" y="246698"/>
                        <a:pt x="3729990" y="246698"/>
                        <a:pt x="3733800" y="249555"/>
                      </a:cubicBezTo>
                      <a:cubicBezTo>
                        <a:pt x="3737610" y="253365"/>
                        <a:pt x="3737610" y="259080"/>
                        <a:pt x="3734753" y="262890"/>
                      </a:cubicBezTo>
                      <a:cubicBezTo>
                        <a:pt x="3699510" y="301943"/>
                        <a:pt x="3668078" y="344805"/>
                        <a:pt x="3641408" y="390525"/>
                      </a:cubicBezTo>
                      <a:cubicBezTo>
                        <a:pt x="3638550" y="394335"/>
                        <a:pt x="3635693" y="396240"/>
                        <a:pt x="3632835" y="396240"/>
                      </a:cubicBezTo>
                      <a:close/>
                      <a:moveTo>
                        <a:pt x="4862513" y="291465"/>
                      </a:moveTo>
                      <a:cubicBezTo>
                        <a:pt x="4859655" y="291465"/>
                        <a:pt x="4856798" y="290513"/>
                        <a:pt x="4854893" y="287655"/>
                      </a:cubicBezTo>
                      <a:cubicBezTo>
                        <a:pt x="4820603" y="246698"/>
                        <a:pt x="4782503" y="209550"/>
                        <a:pt x="4740593" y="177165"/>
                      </a:cubicBezTo>
                      <a:cubicBezTo>
                        <a:pt x="4736783" y="174308"/>
                        <a:pt x="4735830" y="167640"/>
                        <a:pt x="4738688" y="163830"/>
                      </a:cubicBezTo>
                      <a:cubicBezTo>
                        <a:pt x="4741545" y="160020"/>
                        <a:pt x="4748213" y="159067"/>
                        <a:pt x="4752023" y="161925"/>
                      </a:cubicBezTo>
                      <a:cubicBezTo>
                        <a:pt x="4794885" y="195263"/>
                        <a:pt x="4833938" y="233363"/>
                        <a:pt x="4869180" y="275273"/>
                      </a:cubicBezTo>
                      <a:cubicBezTo>
                        <a:pt x="4872990" y="279083"/>
                        <a:pt x="4872038" y="285750"/>
                        <a:pt x="4868228" y="288608"/>
                      </a:cubicBezTo>
                      <a:cubicBezTo>
                        <a:pt x="4866323" y="290513"/>
                        <a:pt x="4864418" y="291465"/>
                        <a:pt x="4862513" y="291465"/>
                      </a:cubicBezTo>
                      <a:close/>
                      <a:moveTo>
                        <a:pt x="3847148" y="160020"/>
                      </a:moveTo>
                      <a:cubicBezTo>
                        <a:pt x="3844290" y="160020"/>
                        <a:pt x="3841433" y="159067"/>
                        <a:pt x="3839528" y="156210"/>
                      </a:cubicBezTo>
                      <a:cubicBezTo>
                        <a:pt x="3836670" y="152400"/>
                        <a:pt x="3837623" y="145733"/>
                        <a:pt x="3841433" y="142875"/>
                      </a:cubicBezTo>
                      <a:cubicBezTo>
                        <a:pt x="3885248" y="111442"/>
                        <a:pt x="3932873" y="84773"/>
                        <a:pt x="3983355" y="62865"/>
                      </a:cubicBezTo>
                      <a:cubicBezTo>
                        <a:pt x="3988118" y="60960"/>
                        <a:pt x="3993833" y="62865"/>
                        <a:pt x="3995738" y="67628"/>
                      </a:cubicBezTo>
                      <a:cubicBezTo>
                        <a:pt x="3997643" y="72390"/>
                        <a:pt x="3995738" y="78105"/>
                        <a:pt x="3990975" y="80010"/>
                      </a:cubicBezTo>
                      <a:cubicBezTo>
                        <a:pt x="3942398" y="100965"/>
                        <a:pt x="3895725" y="126683"/>
                        <a:pt x="3852863" y="158115"/>
                      </a:cubicBezTo>
                      <a:cubicBezTo>
                        <a:pt x="3850958" y="159067"/>
                        <a:pt x="3849053" y="160020"/>
                        <a:pt x="3847148" y="160020"/>
                      </a:cubicBezTo>
                      <a:close/>
                      <a:moveTo>
                        <a:pt x="4611053" y="94298"/>
                      </a:moveTo>
                      <a:cubicBezTo>
                        <a:pt x="4610100" y="94298"/>
                        <a:pt x="4608195" y="94298"/>
                        <a:pt x="4607243" y="93345"/>
                      </a:cubicBezTo>
                      <a:cubicBezTo>
                        <a:pt x="4559618" y="70485"/>
                        <a:pt x="4509135" y="52388"/>
                        <a:pt x="4457700" y="40005"/>
                      </a:cubicBezTo>
                      <a:cubicBezTo>
                        <a:pt x="4452938" y="39053"/>
                        <a:pt x="4449128" y="33338"/>
                        <a:pt x="4451033" y="28575"/>
                      </a:cubicBezTo>
                      <a:cubicBezTo>
                        <a:pt x="4452938" y="23813"/>
                        <a:pt x="4457700" y="20003"/>
                        <a:pt x="4462463" y="21908"/>
                      </a:cubicBezTo>
                      <a:cubicBezTo>
                        <a:pt x="4514850" y="34290"/>
                        <a:pt x="4566285" y="52388"/>
                        <a:pt x="4615815" y="76200"/>
                      </a:cubicBezTo>
                      <a:cubicBezTo>
                        <a:pt x="4620578" y="78105"/>
                        <a:pt x="4622483" y="83820"/>
                        <a:pt x="4620578" y="88583"/>
                      </a:cubicBezTo>
                      <a:cubicBezTo>
                        <a:pt x="4617720" y="92393"/>
                        <a:pt x="4614863" y="94298"/>
                        <a:pt x="4611053" y="94298"/>
                      </a:cubicBezTo>
                      <a:close/>
                      <a:moveTo>
                        <a:pt x="4140518" y="33338"/>
                      </a:moveTo>
                      <a:cubicBezTo>
                        <a:pt x="4135755" y="33338"/>
                        <a:pt x="4131945" y="30480"/>
                        <a:pt x="4130993" y="25718"/>
                      </a:cubicBezTo>
                      <a:cubicBezTo>
                        <a:pt x="4130040" y="20955"/>
                        <a:pt x="4132898" y="15240"/>
                        <a:pt x="4138613" y="14288"/>
                      </a:cubicBezTo>
                      <a:cubicBezTo>
                        <a:pt x="4186238" y="4763"/>
                        <a:pt x="4234815" y="0"/>
                        <a:pt x="4284345" y="0"/>
                      </a:cubicBezTo>
                      <a:cubicBezTo>
                        <a:pt x="4290060" y="0"/>
                        <a:pt x="4294823" y="0"/>
                        <a:pt x="4300538" y="0"/>
                      </a:cubicBezTo>
                      <a:cubicBezTo>
                        <a:pt x="4306253" y="0"/>
                        <a:pt x="4310063" y="4763"/>
                        <a:pt x="4310063" y="9525"/>
                      </a:cubicBezTo>
                      <a:cubicBezTo>
                        <a:pt x="4310063" y="15240"/>
                        <a:pt x="4305300" y="19050"/>
                        <a:pt x="4300538" y="19050"/>
                      </a:cubicBezTo>
                      <a:cubicBezTo>
                        <a:pt x="4294823" y="19050"/>
                        <a:pt x="4290060" y="19050"/>
                        <a:pt x="4284345" y="19050"/>
                      </a:cubicBezTo>
                      <a:cubicBezTo>
                        <a:pt x="4284345" y="19050"/>
                        <a:pt x="4284345" y="19050"/>
                        <a:pt x="4284345" y="19050"/>
                      </a:cubicBezTo>
                      <a:cubicBezTo>
                        <a:pt x="4236720" y="19050"/>
                        <a:pt x="4189095" y="23813"/>
                        <a:pt x="4142423" y="32385"/>
                      </a:cubicBezTo>
                      <a:cubicBezTo>
                        <a:pt x="4141470" y="33338"/>
                        <a:pt x="4140518" y="33338"/>
                        <a:pt x="4140518" y="33338"/>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sp>
              <p:nvSpPr>
                <p:cNvPr id="899" name="Google Shape;899;p73"/>
                <p:cNvSpPr/>
                <p:nvPr/>
              </p:nvSpPr>
              <p:spPr>
                <a:xfrm>
                  <a:off x="10268902" y="3024187"/>
                  <a:ext cx="100012" cy="19050"/>
                </a:xfrm>
                <a:custGeom>
                  <a:avLst/>
                  <a:gdLst/>
                  <a:ahLst/>
                  <a:cxnLst/>
                  <a:rect l="l" t="t" r="r" b="b"/>
                  <a:pathLst>
                    <a:path w="100012" h="19050" extrusionOk="0">
                      <a:moveTo>
                        <a:pt x="90488" y="19050"/>
                      </a:moveTo>
                      <a:lnTo>
                        <a:pt x="9525" y="19050"/>
                      </a:lnTo>
                      <a:cubicBezTo>
                        <a:pt x="3810" y="19050"/>
                        <a:pt x="0" y="15240"/>
                        <a:pt x="0" y="9525"/>
                      </a:cubicBezTo>
                      <a:cubicBezTo>
                        <a:pt x="0" y="3810"/>
                        <a:pt x="3810" y="0"/>
                        <a:pt x="9525" y="0"/>
                      </a:cubicBezTo>
                      <a:lnTo>
                        <a:pt x="90488" y="0"/>
                      </a:lnTo>
                      <a:cubicBezTo>
                        <a:pt x="96203" y="0"/>
                        <a:pt x="100013" y="3810"/>
                        <a:pt x="100013" y="9525"/>
                      </a:cubicBezTo>
                      <a:cubicBezTo>
                        <a:pt x="100013" y="15240"/>
                        <a:pt x="96203" y="19050"/>
                        <a:pt x="90488" y="19050"/>
                      </a:cubicBezTo>
                      <a:close/>
                    </a:path>
                  </a:pathLst>
                </a:custGeom>
                <a:solidFill>
                  <a:srgbClr val="FFFFFF"/>
                </a:solid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Gill Sans"/>
                    <a:ea typeface="Gill Sans"/>
                    <a:cs typeface="Gill Sans"/>
                    <a:sym typeface="Gill Sans"/>
                  </a:endParaRPr>
                </a:p>
              </p:txBody>
            </p:sp>
          </p:grpSp>
        </p:grpSp>
        <p:grpSp>
          <p:nvGrpSpPr>
            <p:cNvPr id="900" name="Google Shape;900;p73"/>
            <p:cNvGrpSpPr/>
            <p:nvPr/>
          </p:nvGrpSpPr>
          <p:grpSpPr>
            <a:xfrm>
              <a:off x="9894086" y="3232323"/>
              <a:ext cx="914400" cy="914400"/>
              <a:chOff x="9894086" y="3306803"/>
              <a:chExt cx="914400" cy="914400"/>
            </a:xfrm>
          </p:grpSpPr>
          <p:sp>
            <p:nvSpPr>
              <p:cNvPr id="901" name="Google Shape;901;p73"/>
              <p:cNvSpPr/>
              <p:nvPr/>
            </p:nvSpPr>
            <p:spPr>
              <a:xfrm>
                <a:off x="9894086" y="3306803"/>
                <a:ext cx="914400" cy="914400"/>
              </a:xfrm>
              <a:prstGeom prst="ellipse">
                <a:avLst/>
              </a:prstGeom>
              <a:solidFill>
                <a:schemeClr val="lt1"/>
              </a:solidFill>
              <a:ln w="5715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pic>
            <p:nvPicPr>
              <p:cNvPr id="902" name="Google Shape;902;p73"/>
              <p:cNvPicPr preferRelativeResize="0"/>
              <p:nvPr/>
            </p:nvPicPr>
            <p:blipFill rotWithShape="1">
              <a:blip r:embed="rId4">
                <a:alphaModFix/>
              </a:blip>
              <a:srcRect/>
              <a:stretch/>
            </p:blipFill>
            <p:spPr>
              <a:xfrm>
                <a:off x="10076966" y="3489683"/>
                <a:ext cx="548639" cy="548639"/>
              </a:xfrm>
              <a:prstGeom prst="rect">
                <a:avLst/>
              </a:prstGeom>
              <a:noFill/>
              <a:ln>
                <a:noFill/>
              </a:ln>
            </p:spPr>
          </p:pic>
        </p:grpSp>
        <p:grpSp>
          <p:nvGrpSpPr>
            <p:cNvPr id="903" name="Google Shape;903;p73"/>
            <p:cNvGrpSpPr/>
            <p:nvPr/>
          </p:nvGrpSpPr>
          <p:grpSpPr>
            <a:xfrm>
              <a:off x="4620965" y="3232323"/>
              <a:ext cx="914400" cy="914400"/>
              <a:chOff x="4620965" y="3306803"/>
              <a:chExt cx="914400" cy="914400"/>
            </a:xfrm>
          </p:grpSpPr>
          <p:sp>
            <p:nvSpPr>
              <p:cNvPr id="904" name="Google Shape;904;p73"/>
              <p:cNvSpPr/>
              <p:nvPr/>
            </p:nvSpPr>
            <p:spPr>
              <a:xfrm>
                <a:off x="4620965" y="3306803"/>
                <a:ext cx="914400" cy="914400"/>
              </a:xfrm>
              <a:prstGeom prst="ellipse">
                <a:avLst/>
              </a:prstGeom>
              <a:solidFill>
                <a:schemeClr val="lt1"/>
              </a:solidFill>
              <a:ln w="5715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Gill Sans"/>
                  <a:ea typeface="Gill Sans"/>
                  <a:cs typeface="Gill Sans"/>
                  <a:sym typeface="Gill Sans"/>
                </a:endParaRPr>
              </a:p>
            </p:txBody>
          </p:sp>
          <p:pic>
            <p:nvPicPr>
              <p:cNvPr id="905" name="Google Shape;905;p73"/>
              <p:cNvPicPr preferRelativeResize="0"/>
              <p:nvPr/>
            </p:nvPicPr>
            <p:blipFill rotWithShape="1">
              <a:blip r:embed="rId5">
                <a:alphaModFix/>
              </a:blip>
              <a:srcRect/>
              <a:stretch/>
            </p:blipFill>
            <p:spPr>
              <a:xfrm>
                <a:off x="4803845" y="3489683"/>
                <a:ext cx="548640" cy="548640"/>
              </a:xfrm>
              <a:prstGeom prst="rect">
                <a:avLst/>
              </a:prstGeom>
              <a:noFill/>
              <a:ln>
                <a:noFill/>
              </a:ln>
            </p:spPr>
          </p:pic>
        </p:grpSp>
      </p:grpSp>
      <p:sp>
        <p:nvSpPr>
          <p:cNvPr id="909" name="Google Shape;909;p73"/>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9" name="Google Shape;1239;p109"/>
          <p:cNvSpPr txBox="1">
            <a:spLocks noGrp="1"/>
          </p:cNvSpPr>
          <p:nvPr>
            <p:ph type="title"/>
          </p:nvPr>
        </p:nvSpPr>
        <p:spPr>
          <a:xfrm>
            <a:off x="763287" y="481817"/>
            <a:ext cx="6512100" cy="643500"/>
          </a:xfrm>
          <a:prstGeom prst="rect">
            <a:avLst/>
          </a:prstGeom>
          <a:noFill/>
          <a:ln>
            <a:noFill/>
          </a:ln>
        </p:spPr>
        <p:txBody>
          <a:bodyPr spcFirstLastPara="1" wrap="square" lIns="68575" tIns="34275" rIns="68575" bIns="34275" anchor="b" anchorCtr="0">
            <a:spAutoFit/>
          </a:bodyPr>
          <a:lstStyle/>
          <a:p>
            <a:pPr marL="0" lvl="0" indent="0" algn="l" rtl="0">
              <a:spcBef>
                <a:spcPts val="0"/>
              </a:spcBef>
              <a:spcAft>
                <a:spcPts val="0"/>
              </a:spcAft>
              <a:buClr>
                <a:schemeClr val="accent1"/>
              </a:buClr>
              <a:buSzPts val="2700"/>
              <a:buFont typeface="Gill Sans"/>
              <a:buNone/>
            </a:pPr>
            <a:r>
              <a:rPr lang="en" b="0">
                <a:solidFill>
                  <a:schemeClr val="accent1"/>
                </a:solidFill>
              </a:rPr>
              <a:t>LOGIC MODEL EXAMPLES </a:t>
            </a:r>
            <a:endParaRPr b="0">
              <a:solidFill>
                <a:schemeClr val="accent1"/>
              </a:solidFill>
            </a:endParaRPr>
          </a:p>
          <a:p>
            <a:pPr marL="0" lvl="0" indent="0" algn="l" rtl="0">
              <a:lnSpc>
                <a:spcPct val="100000"/>
              </a:lnSpc>
              <a:spcBef>
                <a:spcPts val="0"/>
              </a:spcBef>
              <a:spcAft>
                <a:spcPts val="0"/>
              </a:spcAft>
              <a:buClr>
                <a:schemeClr val="accent2"/>
              </a:buClr>
              <a:buSzPts val="1200"/>
              <a:buFont typeface="Arial"/>
              <a:buNone/>
            </a:pPr>
            <a:r>
              <a:rPr lang="en" sz="1300">
                <a:solidFill>
                  <a:schemeClr val="accent2"/>
                </a:solidFill>
              </a:rPr>
              <a:t>Logic Model 2: RESULTS CHAIN</a:t>
            </a:r>
            <a:endParaRPr/>
          </a:p>
        </p:txBody>
      </p:sp>
      <p:grpSp>
        <p:nvGrpSpPr>
          <p:cNvPr id="2" name="Group 1" descr="Results Chain Logic Model Example">
            <a:extLst>
              <a:ext uri="{FF2B5EF4-FFF2-40B4-BE49-F238E27FC236}">
                <a16:creationId xmlns:a16="http://schemas.microsoft.com/office/drawing/2014/main" id="{F015F900-FF69-1BD4-9F48-647F66BC8D7D}"/>
              </a:ext>
            </a:extLst>
          </p:cNvPr>
          <p:cNvGrpSpPr/>
          <p:nvPr/>
        </p:nvGrpSpPr>
        <p:grpSpPr>
          <a:xfrm>
            <a:off x="780425" y="1393506"/>
            <a:ext cx="8065860" cy="3049736"/>
            <a:chOff x="780425" y="1393506"/>
            <a:chExt cx="8065860" cy="3049736"/>
          </a:xfrm>
        </p:grpSpPr>
        <p:grpSp>
          <p:nvGrpSpPr>
            <p:cNvPr id="1240" name="Google Shape;1240;p109"/>
            <p:cNvGrpSpPr/>
            <p:nvPr/>
          </p:nvGrpSpPr>
          <p:grpSpPr>
            <a:xfrm>
              <a:off x="1385748" y="1393510"/>
              <a:ext cx="1292319" cy="631834"/>
              <a:chOff x="1028700" y="2670806"/>
              <a:chExt cx="2562600" cy="732476"/>
            </a:xfrm>
          </p:grpSpPr>
          <p:sp>
            <p:nvSpPr>
              <p:cNvPr id="1241" name="Google Shape;1241;p109"/>
              <p:cNvSpPr txBox="1"/>
              <p:nvPr/>
            </p:nvSpPr>
            <p:spPr>
              <a:xfrm>
                <a:off x="1028700" y="2670806"/>
                <a:ext cx="2562600" cy="365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Legislators adopt changes to fiscal incentives</a:t>
                </a:r>
                <a:endParaRPr sz="1200" b="0" i="0" u="none" strike="noStrike" cap="none">
                  <a:solidFill>
                    <a:srgbClr val="000000"/>
                  </a:solidFill>
                  <a:latin typeface="Arial"/>
                  <a:ea typeface="Arial"/>
                  <a:cs typeface="Arial"/>
                  <a:sym typeface="Arial"/>
                </a:endParaRPr>
              </a:p>
            </p:txBody>
          </p:sp>
          <p:sp>
            <p:nvSpPr>
              <p:cNvPr id="1242" name="Google Shape;1242;p109"/>
              <p:cNvSpPr txBox="1"/>
              <p:nvPr/>
            </p:nvSpPr>
            <p:spPr>
              <a:xfrm>
                <a:off x="1028700" y="3037582"/>
                <a:ext cx="2562600" cy="3657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TA for policy support with champions in leg</a:t>
                </a:r>
                <a:endParaRPr sz="1200" b="0" i="0" u="none" strike="noStrike" cap="none">
                  <a:solidFill>
                    <a:srgbClr val="000000"/>
                  </a:solidFill>
                  <a:latin typeface="Arial"/>
                  <a:ea typeface="Arial"/>
                  <a:cs typeface="Arial"/>
                  <a:sym typeface="Arial"/>
                </a:endParaRPr>
              </a:p>
            </p:txBody>
          </p:sp>
        </p:grpSp>
        <p:sp>
          <p:nvSpPr>
            <p:cNvPr id="1243" name="Google Shape;1243;p109"/>
            <p:cNvSpPr txBox="1"/>
            <p:nvPr/>
          </p:nvSpPr>
          <p:spPr>
            <a:xfrm>
              <a:off x="1385697" y="2200346"/>
              <a:ext cx="1292100" cy="3156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Twelve model districts selected</a:t>
              </a:r>
              <a:endParaRPr sz="1200" b="0" i="0" u="none" strike="noStrike" cap="none">
                <a:solidFill>
                  <a:srgbClr val="000000"/>
                </a:solidFill>
                <a:latin typeface="Arial"/>
                <a:ea typeface="Arial"/>
                <a:cs typeface="Arial"/>
                <a:sym typeface="Arial"/>
              </a:endParaRPr>
            </a:p>
          </p:txBody>
        </p:sp>
        <p:grpSp>
          <p:nvGrpSpPr>
            <p:cNvPr id="1244" name="Google Shape;1244;p109"/>
            <p:cNvGrpSpPr/>
            <p:nvPr/>
          </p:nvGrpSpPr>
          <p:grpSpPr>
            <a:xfrm>
              <a:off x="1385748" y="2690816"/>
              <a:ext cx="1292319" cy="630957"/>
              <a:chOff x="1028700" y="4133780"/>
              <a:chExt cx="2562600" cy="731460"/>
            </a:xfrm>
          </p:grpSpPr>
          <p:sp>
            <p:nvSpPr>
              <p:cNvPr id="1245" name="Google Shape;1245;p109"/>
              <p:cNvSpPr txBox="1"/>
              <p:nvPr/>
            </p:nvSpPr>
            <p:spPr>
              <a:xfrm>
                <a:off x="1028700" y="4133780"/>
                <a:ext cx="2562600" cy="365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Improved standards/oversight implemented by judges in model districts</a:t>
                </a:r>
                <a:endParaRPr sz="1200" b="0" i="0" u="none" strike="noStrike" cap="none">
                  <a:solidFill>
                    <a:srgbClr val="000000"/>
                  </a:solidFill>
                  <a:latin typeface="Arial"/>
                  <a:ea typeface="Arial"/>
                  <a:cs typeface="Arial"/>
                  <a:sym typeface="Arial"/>
                </a:endParaRPr>
              </a:p>
            </p:txBody>
          </p:sp>
          <p:sp>
            <p:nvSpPr>
              <p:cNvPr id="1246" name="Google Shape;1246;p109"/>
              <p:cNvSpPr txBox="1"/>
              <p:nvPr/>
            </p:nvSpPr>
            <p:spPr>
              <a:xfrm>
                <a:off x="1028700" y="4499540"/>
                <a:ext cx="2562600" cy="3657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TA for local govts on standards &amp; regulations</a:t>
                </a:r>
                <a:endParaRPr sz="1200" b="0" i="0" u="none" strike="noStrike" cap="none">
                  <a:solidFill>
                    <a:srgbClr val="000000"/>
                  </a:solidFill>
                  <a:latin typeface="Arial"/>
                  <a:ea typeface="Arial"/>
                  <a:cs typeface="Arial"/>
                  <a:sym typeface="Arial"/>
                </a:endParaRPr>
              </a:p>
            </p:txBody>
          </p:sp>
        </p:grpSp>
        <p:grpSp>
          <p:nvGrpSpPr>
            <p:cNvPr id="1247" name="Google Shape;1247;p109"/>
            <p:cNvGrpSpPr/>
            <p:nvPr/>
          </p:nvGrpSpPr>
          <p:grpSpPr>
            <a:xfrm>
              <a:off x="1385748" y="3496780"/>
              <a:ext cx="1292319" cy="946462"/>
              <a:chOff x="1028700" y="5109096"/>
              <a:chExt cx="2562600" cy="1097220"/>
            </a:xfrm>
          </p:grpSpPr>
          <p:sp>
            <p:nvSpPr>
              <p:cNvPr id="1248" name="Google Shape;1248;p109"/>
              <p:cNvSpPr txBox="1"/>
              <p:nvPr/>
            </p:nvSpPr>
            <p:spPr>
              <a:xfrm>
                <a:off x="1028700" y="5109096"/>
                <a:ext cx="2562600" cy="365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Local judges aware of</a:t>
                </a:r>
                <a:endParaRPr sz="12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value ARC model</a:t>
                </a:r>
                <a:endParaRPr sz="1200" b="0" i="0" u="none" strike="noStrike" cap="none">
                  <a:solidFill>
                    <a:srgbClr val="000000"/>
                  </a:solidFill>
                  <a:latin typeface="Arial"/>
                  <a:ea typeface="Arial"/>
                  <a:cs typeface="Arial"/>
                  <a:sym typeface="Arial"/>
                </a:endParaRPr>
              </a:p>
            </p:txBody>
          </p:sp>
          <p:sp>
            <p:nvSpPr>
              <p:cNvPr id="1249" name="Google Shape;1249;p109"/>
              <p:cNvSpPr txBox="1"/>
              <p:nvPr/>
            </p:nvSpPr>
            <p:spPr>
              <a:xfrm>
                <a:off x="1028700" y="5474856"/>
                <a:ext cx="2562600" cy="3657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Judicial tours of San Lola ARCs</a:t>
                </a:r>
                <a:endParaRPr sz="1200" b="0" i="0" u="none" strike="noStrike" cap="none">
                  <a:solidFill>
                    <a:srgbClr val="000000"/>
                  </a:solidFill>
                  <a:latin typeface="Arial"/>
                  <a:ea typeface="Arial"/>
                  <a:cs typeface="Arial"/>
                  <a:sym typeface="Arial"/>
                </a:endParaRPr>
              </a:p>
            </p:txBody>
          </p:sp>
          <p:sp>
            <p:nvSpPr>
              <p:cNvPr id="1250" name="Google Shape;1250;p109"/>
              <p:cNvSpPr txBox="1"/>
              <p:nvPr/>
            </p:nvSpPr>
            <p:spPr>
              <a:xfrm>
                <a:off x="1028700" y="5840616"/>
                <a:ext cx="2562600" cy="3657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Capacity building of judges</a:t>
                </a:r>
                <a:endParaRPr sz="1200" b="0" i="0" u="none" strike="noStrike" cap="none">
                  <a:solidFill>
                    <a:srgbClr val="000000"/>
                  </a:solidFill>
                  <a:latin typeface="Arial"/>
                  <a:ea typeface="Arial"/>
                  <a:cs typeface="Arial"/>
                  <a:sym typeface="Arial"/>
                </a:endParaRPr>
              </a:p>
            </p:txBody>
          </p:sp>
        </p:grpSp>
        <p:sp>
          <p:nvSpPr>
            <p:cNvPr id="1251" name="Google Shape;1251;p109"/>
            <p:cNvSpPr txBox="1"/>
            <p:nvPr/>
          </p:nvSpPr>
          <p:spPr>
            <a:xfrm>
              <a:off x="2928732" y="1393506"/>
              <a:ext cx="1292100" cy="3156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Resources re-allocated from national jails to local ARCs</a:t>
              </a:r>
              <a:endParaRPr sz="1200" b="0" i="0" u="none" strike="noStrike" cap="none">
                <a:solidFill>
                  <a:srgbClr val="000000"/>
                </a:solidFill>
                <a:latin typeface="Arial"/>
                <a:ea typeface="Arial"/>
                <a:cs typeface="Arial"/>
                <a:sym typeface="Arial"/>
              </a:endParaRPr>
            </a:p>
          </p:txBody>
        </p:sp>
        <p:grpSp>
          <p:nvGrpSpPr>
            <p:cNvPr id="1252" name="Google Shape;1252;p109"/>
            <p:cNvGrpSpPr/>
            <p:nvPr/>
          </p:nvGrpSpPr>
          <p:grpSpPr>
            <a:xfrm>
              <a:off x="2928782" y="2451839"/>
              <a:ext cx="1292319" cy="946462"/>
              <a:chOff x="1028700" y="5109096"/>
              <a:chExt cx="2562600" cy="1097220"/>
            </a:xfrm>
          </p:grpSpPr>
          <p:sp>
            <p:nvSpPr>
              <p:cNvPr id="1253" name="Google Shape;1253;p109"/>
              <p:cNvSpPr txBox="1"/>
              <p:nvPr/>
            </p:nvSpPr>
            <p:spPr>
              <a:xfrm>
                <a:off x="1028700" y="5109096"/>
                <a:ext cx="2562600" cy="3657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ARCs in 12 model districts strengthened</a:t>
                </a:r>
                <a:endParaRPr sz="1200" b="0" i="0" u="none" strike="noStrike" cap="none">
                  <a:solidFill>
                    <a:srgbClr val="000000"/>
                  </a:solidFill>
                  <a:latin typeface="Arial"/>
                  <a:ea typeface="Arial"/>
                  <a:cs typeface="Arial"/>
                  <a:sym typeface="Arial"/>
                </a:endParaRPr>
              </a:p>
            </p:txBody>
          </p:sp>
          <p:sp>
            <p:nvSpPr>
              <p:cNvPr id="1254" name="Google Shape;1254;p109"/>
              <p:cNvSpPr txBox="1"/>
              <p:nvPr/>
            </p:nvSpPr>
            <p:spPr>
              <a:xfrm>
                <a:off x="1028700" y="5474856"/>
                <a:ext cx="2562600" cy="3657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Capacity building of ARCs in 12 model districts</a:t>
                </a:r>
                <a:endParaRPr sz="1200" b="0" i="0" u="none" strike="noStrike" cap="none">
                  <a:solidFill>
                    <a:srgbClr val="000000"/>
                  </a:solidFill>
                  <a:latin typeface="Arial"/>
                  <a:ea typeface="Arial"/>
                  <a:cs typeface="Arial"/>
                  <a:sym typeface="Arial"/>
                </a:endParaRPr>
              </a:p>
            </p:txBody>
          </p:sp>
          <p:sp>
            <p:nvSpPr>
              <p:cNvPr id="1255" name="Google Shape;1255;p109"/>
              <p:cNvSpPr txBox="1"/>
              <p:nvPr/>
            </p:nvSpPr>
            <p:spPr>
              <a:xfrm>
                <a:off x="1028700" y="5840616"/>
                <a:ext cx="2562600" cy="3657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Seed funding for 12 model ARCs</a:t>
                </a:r>
                <a:endParaRPr sz="1200" b="0" i="0" u="none" strike="noStrike" cap="none">
                  <a:solidFill>
                    <a:srgbClr val="000000"/>
                  </a:solidFill>
                  <a:latin typeface="Arial"/>
                  <a:ea typeface="Arial"/>
                  <a:cs typeface="Arial"/>
                  <a:sym typeface="Arial"/>
                </a:endParaRPr>
              </a:p>
            </p:txBody>
          </p:sp>
        </p:grpSp>
        <p:sp>
          <p:nvSpPr>
            <p:cNvPr id="1256" name="Google Shape;1256;p109"/>
            <p:cNvSpPr txBox="1"/>
            <p:nvPr/>
          </p:nvSpPr>
          <p:spPr>
            <a:xfrm>
              <a:off x="4469941" y="1870452"/>
              <a:ext cx="1292100" cy="4200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Increased # and quality of ARCs nationwide</a:t>
              </a:r>
              <a:endParaRPr sz="1200" b="0" i="0" u="none" strike="noStrike" cap="none">
                <a:solidFill>
                  <a:srgbClr val="000000"/>
                </a:solidFill>
                <a:latin typeface="Arial"/>
                <a:ea typeface="Arial"/>
                <a:cs typeface="Arial"/>
                <a:sym typeface="Arial"/>
              </a:endParaRPr>
            </a:p>
          </p:txBody>
        </p:sp>
        <p:sp>
          <p:nvSpPr>
            <p:cNvPr id="1257" name="Google Shape;1257;p109"/>
            <p:cNvSpPr txBox="1"/>
            <p:nvPr/>
          </p:nvSpPr>
          <p:spPr>
            <a:xfrm>
              <a:off x="4469941" y="2978405"/>
              <a:ext cx="1292100" cy="4200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Increased % of convicted youth who are sentenced to ARCs by judges in 12 districts</a:t>
              </a:r>
              <a:endParaRPr sz="1200" b="0" i="0" u="none" strike="noStrike" cap="none">
                <a:solidFill>
                  <a:srgbClr val="000000"/>
                </a:solidFill>
                <a:latin typeface="Arial"/>
                <a:ea typeface="Arial"/>
                <a:cs typeface="Arial"/>
                <a:sym typeface="Arial"/>
              </a:endParaRPr>
            </a:p>
          </p:txBody>
        </p:sp>
        <p:sp>
          <p:nvSpPr>
            <p:cNvPr id="1258" name="Google Shape;1258;p109"/>
            <p:cNvSpPr txBox="1"/>
            <p:nvPr/>
          </p:nvSpPr>
          <p:spPr>
            <a:xfrm>
              <a:off x="6011152" y="2448397"/>
              <a:ext cx="1292100" cy="4200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Increased % of convicted youth who are sentenced to ARCs by judges nationwide</a:t>
              </a:r>
              <a:endParaRPr sz="1200" b="0" i="0" u="none" strike="noStrike" cap="none">
                <a:solidFill>
                  <a:srgbClr val="000000"/>
                </a:solidFill>
                <a:latin typeface="Arial"/>
                <a:ea typeface="Arial"/>
                <a:cs typeface="Arial"/>
                <a:sym typeface="Arial"/>
              </a:endParaRPr>
            </a:p>
          </p:txBody>
        </p:sp>
        <p:sp>
          <p:nvSpPr>
            <p:cNvPr id="1259" name="Google Shape;1259;p109"/>
            <p:cNvSpPr txBox="1"/>
            <p:nvPr/>
          </p:nvSpPr>
          <p:spPr>
            <a:xfrm>
              <a:off x="7554185" y="2448397"/>
              <a:ext cx="1292100" cy="4200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Reduced recidivism rate of youth</a:t>
              </a:r>
              <a:endParaRPr sz="1200" b="0" i="0" u="none" strike="noStrike" cap="none">
                <a:solidFill>
                  <a:srgbClr val="000000"/>
                </a:solidFill>
                <a:latin typeface="Arial"/>
                <a:ea typeface="Arial"/>
                <a:cs typeface="Arial"/>
                <a:sym typeface="Arial"/>
              </a:endParaRPr>
            </a:p>
          </p:txBody>
        </p:sp>
        <p:sp>
          <p:nvSpPr>
            <p:cNvPr id="1260" name="Google Shape;1260;p109"/>
            <p:cNvSpPr txBox="1"/>
            <p:nvPr/>
          </p:nvSpPr>
          <p:spPr>
            <a:xfrm>
              <a:off x="780425" y="1393506"/>
              <a:ext cx="534000" cy="632100"/>
            </a:xfrm>
            <a:prstGeom prst="rect">
              <a:avLst/>
            </a:prstGeom>
            <a:solidFill>
              <a:schemeClr val="accent2"/>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Fiscal incentives</a:t>
              </a:r>
              <a:endParaRPr sz="1200" b="0" i="0" u="none" strike="noStrike" cap="none">
                <a:solidFill>
                  <a:srgbClr val="000000"/>
                </a:solidFill>
                <a:latin typeface="Arial"/>
                <a:ea typeface="Arial"/>
                <a:cs typeface="Arial"/>
                <a:sym typeface="Arial"/>
              </a:endParaRPr>
            </a:p>
          </p:txBody>
        </p:sp>
        <p:sp>
          <p:nvSpPr>
            <p:cNvPr id="1261" name="Google Shape;1261;p109"/>
            <p:cNvSpPr txBox="1"/>
            <p:nvPr/>
          </p:nvSpPr>
          <p:spPr>
            <a:xfrm>
              <a:off x="780425" y="2200346"/>
              <a:ext cx="534000" cy="1121700"/>
            </a:xfrm>
            <a:prstGeom prst="rect">
              <a:avLst/>
            </a:prstGeom>
            <a:solidFill>
              <a:schemeClr val="accent2"/>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ARCs</a:t>
              </a:r>
              <a:endParaRPr sz="1200" b="0" i="0" u="none" strike="noStrike" cap="none">
                <a:solidFill>
                  <a:srgbClr val="000000"/>
                </a:solidFill>
                <a:latin typeface="Arial"/>
                <a:ea typeface="Arial"/>
                <a:cs typeface="Arial"/>
                <a:sym typeface="Arial"/>
              </a:endParaRPr>
            </a:p>
          </p:txBody>
        </p:sp>
        <p:sp>
          <p:nvSpPr>
            <p:cNvPr id="1262" name="Google Shape;1262;p109"/>
            <p:cNvSpPr txBox="1"/>
            <p:nvPr/>
          </p:nvSpPr>
          <p:spPr>
            <a:xfrm>
              <a:off x="780425" y="3493343"/>
              <a:ext cx="534000" cy="949800"/>
            </a:xfrm>
            <a:prstGeom prst="rect">
              <a:avLst/>
            </a:prstGeom>
            <a:solidFill>
              <a:schemeClr val="accent2"/>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r>
                <a:rPr lang="en" sz="700" b="0" i="0" u="none" strike="noStrike" cap="none">
                  <a:solidFill>
                    <a:schemeClr val="lt1"/>
                  </a:solidFill>
                  <a:latin typeface="Gill Sans"/>
                  <a:ea typeface="Gill Sans"/>
                  <a:cs typeface="Gill Sans"/>
                  <a:sym typeface="Gill Sans"/>
                </a:rPr>
                <a:t>Judicial behavior</a:t>
              </a:r>
              <a:endParaRPr sz="1200" b="0" i="0" u="none" strike="noStrike" cap="none">
                <a:solidFill>
                  <a:srgbClr val="000000"/>
                </a:solidFill>
                <a:latin typeface="Arial"/>
                <a:ea typeface="Arial"/>
                <a:cs typeface="Arial"/>
                <a:sym typeface="Arial"/>
              </a:endParaRPr>
            </a:p>
          </p:txBody>
        </p:sp>
        <p:cxnSp>
          <p:nvCxnSpPr>
            <p:cNvPr id="1264" name="Google Shape;1264;p109"/>
            <p:cNvCxnSpPr>
              <a:stCxn id="1241" idx="3"/>
              <a:endCxn id="1251" idx="1"/>
            </p:cNvCxnSpPr>
            <p:nvPr/>
          </p:nvCxnSpPr>
          <p:spPr>
            <a:xfrm>
              <a:off x="2678067" y="1551237"/>
              <a:ext cx="250800" cy="0"/>
            </a:xfrm>
            <a:prstGeom prst="straightConnector1">
              <a:avLst/>
            </a:prstGeom>
            <a:noFill/>
            <a:ln w="9525" cap="flat" cmpd="sng">
              <a:solidFill>
                <a:schemeClr val="dk1"/>
              </a:solidFill>
              <a:prstDash val="solid"/>
              <a:miter lim="800000"/>
              <a:headEnd type="none" w="sm" len="sm"/>
              <a:tailEnd type="triangle" w="med" len="med"/>
            </a:ln>
          </p:spPr>
        </p:cxnSp>
        <p:cxnSp>
          <p:nvCxnSpPr>
            <p:cNvPr id="1265" name="Google Shape;1265;p109"/>
            <p:cNvCxnSpPr>
              <a:stCxn id="1243" idx="3"/>
              <a:endCxn id="1253" idx="1"/>
            </p:cNvCxnSpPr>
            <p:nvPr/>
          </p:nvCxnSpPr>
          <p:spPr>
            <a:xfrm>
              <a:off x="2677797" y="2358146"/>
              <a:ext cx="251100" cy="251400"/>
            </a:xfrm>
            <a:prstGeom prst="bentConnector3">
              <a:avLst>
                <a:gd name="adj1" fmla="val 50000"/>
              </a:avLst>
            </a:prstGeom>
            <a:noFill/>
            <a:ln w="9525" cap="flat" cmpd="sng">
              <a:solidFill>
                <a:schemeClr val="dk1"/>
              </a:solidFill>
              <a:prstDash val="solid"/>
              <a:miter lim="800000"/>
              <a:headEnd type="none" w="sm" len="sm"/>
              <a:tailEnd type="triangle" w="med" len="med"/>
            </a:ln>
          </p:spPr>
        </p:cxnSp>
        <p:cxnSp>
          <p:nvCxnSpPr>
            <p:cNvPr id="1266" name="Google Shape;1266;p109"/>
            <p:cNvCxnSpPr>
              <a:stCxn id="1245" idx="3"/>
              <a:endCxn id="1253" idx="1"/>
            </p:cNvCxnSpPr>
            <p:nvPr/>
          </p:nvCxnSpPr>
          <p:spPr>
            <a:xfrm rot="10800000" flipH="1">
              <a:off x="2678067" y="2609443"/>
              <a:ext cx="250800" cy="239100"/>
            </a:xfrm>
            <a:prstGeom prst="bentConnector3">
              <a:avLst>
                <a:gd name="adj1" fmla="val 50000"/>
              </a:avLst>
            </a:prstGeom>
            <a:noFill/>
            <a:ln w="9525" cap="flat" cmpd="sng">
              <a:solidFill>
                <a:schemeClr val="dk1"/>
              </a:solidFill>
              <a:prstDash val="solid"/>
              <a:miter lim="800000"/>
              <a:headEnd type="none" w="sm" len="sm"/>
              <a:tailEnd type="triangle" w="med" len="med"/>
            </a:ln>
          </p:spPr>
        </p:cxnSp>
        <p:cxnSp>
          <p:nvCxnSpPr>
            <p:cNvPr id="1267" name="Google Shape;1267;p109"/>
            <p:cNvCxnSpPr>
              <a:stCxn id="1251" idx="2"/>
              <a:endCxn id="1253" idx="0"/>
            </p:cNvCxnSpPr>
            <p:nvPr/>
          </p:nvCxnSpPr>
          <p:spPr>
            <a:xfrm>
              <a:off x="3574782" y="1709106"/>
              <a:ext cx="300" cy="742800"/>
            </a:xfrm>
            <a:prstGeom prst="straightConnector1">
              <a:avLst/>
            </a:prstGeom>
            <a:noFill/>
            <a:ln w="9525" cap="flat" cmpd="sng">
              <a:solidFill>
                <a:schemeClr val="dk1"/>
              </a:solidFill>
              <a:prstDash val="solid"/>
              <a:miter lim="800000"/>
              <a:headEnd type="none" w="sm" len="sm"/>
              <a:tailEnd type="triangle" w="med" len="med"/>
            </a:ln>
          </p:spPr>
        </p:cxnSp>
        <p:cxnSp>
          <p:nvCxnSpPr>
            <p:cNvPr id="1268" name="Google Shape;1268;p109"/>
            <p:cNvCxnSpPr>
              <a:stCxn id="1251" idx="3"/>
              <a:endCxn id="1256" idx="1"/>
            </p:cNvCxnSpPr>
            <p:nvPr/>
          </p:nvCxnSpPr>
          <p:spPr>
            <a:xfrm>
              <a:off x="4220832" y="1551306"/>
              <a:ext cx="249000" cy="529200"/>
            </a:xfrm>
            <a:prstGeom prst="bentConnector3">
              <a:avLst>
                <a:gd name="adj1" fmla="val 50000"/>
              </a:avLst>
            </a:prstGeom>
            <a:noFill/>
            <a:ln w="9525" cap="flat" cmpd="sng">
              <a:solidFill>
                <a:schemeClr val="dk1"/>
              </a:solidFill>
              <a:prstDash val="solid"/>
              <a:miter lim="800000"/>
              <a:headEnd type="none" w="sm" len="sm"/>
              <a:tailEnd type="triangle" w="med" len="med"/>
            </a:ln>
          </p:spPr>
        </p:cxnSp>
        <p:cxnSp>
          <p:nvCxnSpPr>
            <p:cNvPr id="1269" name="Google Shape;1269;p109"/>
            <p:cNvCxnSpPr>
              <a:stCxn id="1253" idx="3"/>
              <a:endCxn id="1256" idx="1"/>
            </p:cNvCxnSpPr>
            <p:nvPr/>
          </p:nvCxnSpPr>
          <p:spPr>
            <a:xfrm rot="10800000" flipH="1">
              <a:off x="4221101" y="2080365"/>
              <a:ext cx="248700" cy="529200"/>
            </a:xfrm>
            <a:prstGeom prst="bentConnector3">
              <a:avLst>
                <a:gd name="adj1" fmla="val 50000"/>
              </a:avLst>
            </a:prstGeom>
            <a:noFill/>
            <a:ln w="9525" cap="flat" cmpd="sng">
              <a:solidFill>
                <a:schemeClr val="dk1"/>
              </a:solidFill>
              <a:prstDash val="solid"/>
              <a:miter lim="800000"/>
              <a:headEnd type="none" w="sm" len="sm"/>
              <a:tailEnd type="triangle" w="med" len="med"/>
            </a:ln>
          </p:spPr>
        </p:cxnSp>
        <p:cxnSp>
          <p:nvCxnSpPr>
            <p:cNvPr id="1270" name="Google Shape;1270;p109"/>
            <p:cNvCxnSpPr>
              <a:stCxn id="1253" idx="3"/>
              <a:endCxn id="1257" idx="1"/>
            </p:cNvCxnSpPr>
            <p:nvPr/>
          </p:nvCxnSpPr>
          <p:spPr>
            <a:xfrm>
              <a:off x="4221101" y="2609565"/>
              <a:ext cx="248700" cy="578700"/>
            </a:xfrm>
            <a:prstGeom prst="bentConnector3">
              <a:avLst>
                <a:gd name="adj1" fmla="val 50000"/>
              </a:avLst>
            </a:prstGeom>
            <a:noFill/>
            <a:ln w="9525" cap="flat" cmpd="sng">
              <a:solidFill>
                <a:schemeClr val="dk1"/>
              </a:solidFill>
              <a:prstDash val="solid"/>
              <a:miter lim="800000"/>
              <a:headEnd type="none" w="sm" len="sm"/>
              <a:tailEnd type="triangle" w="med" len="med"/>
            </a:ln>
          </p:spPr>
        </p:cxnSp>
        <p:cxnSp>
          <p:nvCxnSpPr>
            <p:cNvPr id="1271" name="Google Shape;1271;p109"/>
            <p:cNvCxnSpPr>
              <a:stCxn id="1248" idx="3"/>
              <a:endCxn id="1257" idx="2"/>
            </p:cNvCxnSpPr>
            <p:nvPr/>
          </p:nvCxnSpPr>
          <p:spPr>
            <a:xfrm rot="10800000" flipH="1">
              <a:off x="2678067" y="3398306"/>
              <a:ext cx="2437800" cy="256200"/>
            </a:xfrm>
            <a:prstGeom prst="bentConnector2">
              <a:avLst/>
            </a:prstGeom>
            <a:noFill/>
            <a:ln w="9525" cap="flat" cmpd="sng">
              <a:solidFill>
                <a:schemeClr val="dk1"/>
              </a:solidFill>
              <a:prstDash val="solid"/>
              <a:miter lim="800000"/>
              <a:headEnd type="none" w="sm" len="sm"/>
              <a:tailEnd type="triangle" w="med" len="med"/>
            </a:ln>
          </p:spPr>
        </p:cxnSp>
        <p:cxnSp>
          <p:nvCxnSpPr>
            <p:cNvPr id="1272" name="Google Shape;1272;p109"/>
            <p:cNvCxnSpPr>
              <a:stCxn id="1256" idx="3"/>
              <a:endCxn id="1258" idx="1"/>
            </p:cNvCxnSpPr>
            <p:nvPr/>
          </p:nvCxnSpPr>
          <p:spPr>
            <a:xfrm>
              <a:off x="5762041" y="2080452"/>
              <a:ext cx="249000" cy="577800"/>
            </a:xfrm>
            <a:prstGeom prst="bentConnector3">
              <a:avLst>
                <a:gd name="adj1" fmla="val 50000"/>
              </a:avLst>
            </a:prstGeom>
            <a:noFill/>
            <a:ln w="9525" cap="flat" cmpd="sng">
              <a:solidFill>
                <a:schemeClr val="dk1"/>
              </a:solidFill>
              <a:prstDash val="solid"/>
              <a:miter lim="800000"/>
              <a:headEnd type="none" w="sm" len="sm"/>
              <a:tailEnd type="triangle" w="med" len="med"/>
            </a:ln>
          </p:spPr>
        </p:cxnSp>
        <p:cxnSp>
          <p:nvCxnSpPr>
            <p:cNvPr id="1273" name="Google Shape;1273;p109"/>
            <p:cNvCxnSpPr>
              <a:stCxn id="1257" idx="3"/>
              <a:endCxn id="1258" idx="1"/>
            </p:cNvCxnSpPr>
            <p:nvPr/>
          </p:nvCxnSpPr>
          <p:spPr>
            <a:xfrm rot="10800000" flipH="1">
              <a:off x="5762041" y="2658305"/>
              <a:ext cx="249000" cy="530100"/>
            </a:xfrm>
            <a:prstGeom prst="bentConnector3">
              <a:avLst>
                <a:gd name="adj1" fmla="val 50000"/>
              </a:avLst>
            </a:prstGeom>
            <a:noFill/>
            <a:ln w="9525" cap="flat" cmpd="sng">
              <a:solidFill>
                <a:schemeClr val="dk1"/>
              </a:solidFill>
              <a:prstDash val="solid"/>
              <a:miter lim="800000"/>
              <a:headEnd type="none" w="sm" len="sm"/>
              <a:tailEnd type="triangle" w="med" len="med"/>
            </a:ln>
          </p:spPr>
        </p:cxnSp>
        <p:cxnSp>
          <p:nvCxnSpPr>
            <p:cNvPr id="1274" name="Google Shape;1274;p109"/>
            <p:cNvCxnSpPr>
              <a:stCxn id="1258" idx="3"/>
              <a:endCxn id="1259" idx="1"/>
            </p:cNvCxnSpPr>
            <p:nvPr/>
          </p:nvCxnSpPr>
          <p:spPr>
            <a:xfrm>
              <a:off x="7303252" y="2658397"/>
              <a:ext cx="250800" cy="0"/>
            </a:xfrm>
            <a:prstGeom prst="straightConnector1">
              <a:avLst/>
            </a:prstGeom>
            <a:noFill/>
            <a:ln w="9525" cap="flat" cmpd="sng">
              <a:solidFill>
                <a:schemeClr val="dk1"/>
              </a:solidFill>
              <a:prstDash val="solid"/>
              <a:miter lim="800000"/>
              <a:headEnd type="none" w="sm" len="sm"/>
              <a:tailEnd type="triangle" w="med" len="med"/>
            </a:ln>
          </p:spPr>
        </p:cxnSp>
      </p:grpSp>
      <p:grpSp>
        <p:nvGrpSpPr>
          <p:cNvPr id="7" name="Group 6" descr="Results Chain Logic Model Example Critical Assumptions">
            <a:extLst>
              <a:ext uri="{FF2B5EF4-FFF2-40B4-BE49-F238E27FC236}">
                <a16:creationId xmlns:a16="http://schemas.microsoft.com/office/drawing/2014/main" id="{6900601C-1F81-3202-9015-A7270EC291B0}"/>
              </a:ext>
            </a:extLst>
          </p:cNvPr>
          <p:cNvGrpSpPr/>
          <p:nvPr/>
        </p:nvGrpSpPr>
        <p:grpSpPr>
          <a:xfrm>
            <a:off x="5878400" y="3493341"/>
            <a:ext cx="2968050" cy="949809"/>
            <a:chOff x="5878400" y="3493341"/>
            <a:chExt cx="2968050" cy="949809"/>
          </a:xfrm>
        </p:grpSpPr>
        <p:grpSp>
          <p:nvGrpSpPr>
            <p:cNvPr id="6" name="Group 5">
              <a:extLst>
                <a:ext uri="{FF2B5EF4-FFF2-40B4-BE49-F238E27FC236}">
                  <a16:creationId xmlns:a16="http://schemas.microsoft.com/office/drawing/2014/main" id="{127ECA0D-6CD9-8A32-F849-1FF27CC13D72}"/>
                </a:ext>
              </a:extLst>
            </p:cNvPr>
            <p:cNvGrpSpPr/>
            <p:nvPr/>
          </p:nvGrpSpPr>
          <p:grpSpPr>
            <a:xfrm>
              <a:off x="6011150" y="3493341"/>
              <a:ext cx="2835300" cy="949800"/>
              <a:chOff x="6011150" y="3493341"/>
              <a:chExt cx="2835300" cy="949800"/>
            </a:xfrm>
          </p:grpSpPr>
          <p:sp>
            <p:nvSpPr>
              <p:cNvPr id="1238" name="Google Shape;1238;p109"/>
              <p:cNvSpPr txBox="1"/>
              <p:nvPr/>
            </p:nvSpPr>
            <p:spPr>
              <a:xfrm>
                <a:off x="6011150" y="3493341"/>
                <a:ext cx="2835300" cy="949800"/>
              </a:xfrm>
              <a:prstGeom prst="rect">
                <a:avLst/>
              </a:prstGeom>
              <a:solidFill>
                <a:schemeClr val="lt1"/>
              </a:solidFill>
              <a:ln w="9525" cap="flat" cmpd="sng">
                <a:solidFill>
                  <a:srgbClr val="212721"/>
                </a:solidFill>
                <a:prstDash val="solid"/>
                <a:round/>
                <a:headEnd type="none" w="sm" len="sm"/>
                <a:tailEnd type="none" w="sm" len="sm"/>
              </a:ln>
            </p:spPr>
            <p:txBody>
              <a:bodyPr spcFirstLastPara="1" wrap="square" lIns="54862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endParaRPr sz="600" b="0" i="0" u="none" strike="noStrike" cap="none">
                  <a:solidFill>
                    <a:srgbClr val="212721"/>
                  </a:solidFill>
                  <a:latin typeface="Gill Sans"/>
                  <a:ea typeface="Gill Sans"/>
                  <a:cs typeface="Gill Sans"/>
                  <a:sym typeface="Gill Sans"/>
                </a:endParaRPr>
              </a:p>
            </p:txBody>
          </p:sp>
          <p:cxnSp>
            <p:nvCxnSpPr>
              <p:cNvPr id="1278" name="Google Shape;1278;p109"/>
              <p:cNvCxnSpPr/>
              <p:nvPr/>
            </p:nvCxnSpPr>
            <p:spPr>
              <a:xfrm>
                <a:off x="6609416" y="3806616"/>
                <a:ext cx="2172600" cy="0"/>
              </a:xfrm>
              <a:prstGeom prst="straightConnector1">
                <a:avLst/>
              </a:prstGeom>
              <a:noFill/>
              <a:ln w="9525" cap="flat" cmpd="sng">
                <a:solidFill>
                  <a:schemeClr val="dk1"/>
                </a:solidFill>
                <a:prstDash val="solid"/>
                <a:miter lim="800000"/>
                <a:headEnd type="none" w="sm" len="sm"/>
                <a:tailEnd type="none" w="sm" len="sm"/>
              </a:ln>
            </p:spPr>
          </p:cxnSp>
        </p:grpSp>
        <p:grpSp>
          <p:nvGrpSpPr>
            <p:cNvPr id="5" name="Group 4">
              <a:extLst>
                <a:ext uri="{FF2B5EF4-FFF2-40B4-BE49-F238E27FC236}">
                  <a16:creationId xmlns:a16="http://schemas.microsoft.com/office/drawing/2014/main" id="{EA1568D3-0ED9-5DE7-04F7-9E3AABE0C5C1}"/>
                </a:ext>
              </a:extLst>
            </p:cNvPr>
            <p:cNvGrpSpPr/>
            <p:nvPr/>
          </p:nvGrpSpPr>
          <p:grpSpPr>
            <a:xfrm>
              <a:off x="5878400" y="3493350"/>
              <a:ext cx="2903616" cy="949800"/>
              <a:chOff x="5878400" y="3493350"/>
              <a:chExt cx="2903616" cy="949800"/>
            </a:xfrm>
          </p:grpSpPr>
          <p:cxnSp>
            <p:nvCxnSpPr>
              <p:cNvPr id="1279" name="Google Shape;1279;p109"/>
              <p:cNvCxnSpPr/>
              <p:nvPr/>
            </p:nvCxnSpPr>
            <p:spPr>
              <a:xfrm>
                <a:off x="6609416" y="4119891"/>
                <a:ext cx="2172600" cy="0"/>
              </a:xfrm>
              <a:prstGeom prst="straightConnector1">
                <a:avLst/>
              </a:prstGeom>
              <a:noFill/>
              <a:ln w="9525" cap="flat" cmpd="sng">
                <a:solidFill>
                  <a:schemeClr val="dk1"/>
                </a:solidFill>
                <a:prstDash val="solid"/>
                <a:miter lim="800000"/>
                <a:headEnd type="none" w="sm" len="sm"/>
                <a:tailEnd type="none" w="sm" len="sm"/>
              </a:ln>
            </p:spPr>
          </p:cxnSp>
          <p:grpSp>
            <p:nvGrpSpPr>
              <p:cNvPr id="4" name="Group 3">
                <a:extLst>
                  <a:ext uri="{FF2B5EF4-FFF2-40B4-BE49-F238E27FC236}">
                    <a16:creationId xmlns:a16="http://schemas.microsoft.com/office/drawing/2014/main" id="{3061385D-6743-78F2-9B54-F928A6C48306}"/>
                  </a:ext>
                </a:extLst>
              </p:cNvPr>
              <p:cNvGrpSpPr/>
              <p:nvPr/>
            </p:nvGrpSpPr>
            <p:grpSpPr>
              <a:xfrm>
                <a:off x="5878400" y="3493350"/>
                <a:ext cx="2903592" cy="949800"/>
                <a:chOff x="5878400" y="3493350"/>
                <a:chExt cx="2903592" cy="949800"/>
              </a:xfrm>
            </p:grpSpPr>
            <p:pic>
              <p:nvPicPr>
                <p:cNvPr id="1280" name="Google Shape;1280;p109"/>
                <p:cNvPicPr preferRelativeResize="0"/>
                <p:nvPr/>
              </p:nvPicPr>
              <p:blipFill rotWithShape="1">
                <a:blip r:embed="rId3">
                  <a:alphaModFix/>
                </a:blip>
                <a:srcRect/>
                <a:stretch/>
              </p:blipFill>
              <p:spPr>
                <a:xfrm>
                  <a:off x="6618446" y="3551384"/>
                  <a:ext cx="185648" cy="197192"/>
                </a:xfrm>
                <a:prstGeom prst="rect">
                  <a:avLst/>
                </a:prstGeom>
                <a:noFill/>
                <a:ln>
                  <a:noFill/>
                </a:ln>
              </p:spPr>
            </p:pic>
            <p:grpSp>
              <p:nvGrpSpPr>
                <p:cNvPr id="3" name="Group 2">
                  <a:extLst>
                    <a:ext uri="{FF2B5EF4-FFF2-40B4-BE49-F238E27FC236}">
                      <a16:creationId xmlns:a16="http://schemas.microsoft.com/office/drawing/2014/main" id="{B76DADD0-CF34-B6CD-9163-3E5E87F84BF0}"/>
                    </a:ext>
                  </a:extLst>
                </p:cNvPr>
                <p:cNvGrpSpPr/>
                <p:nvPr/>
              </p:nvGrpSpPr>
              <p:grpSpPr>
                <a:xfrm>
                  <a:off x="5878400" y="3493350"/>
                  <a:ext cx="2903592" cy="949800"/>
                  <a:chOff x="5878400" y="3493350"/>
                  <a:chExt cx="2903592" cy="949800"/>
                </a:xfrm>
              </p:grpSpPr>
              <p:sp>
                <p:nvSpPr>
                  <p:cNvPr id="1263" name="Google Shape;1263;p109"/>
                  <p:cNvSpPr txBox="1"/>
                  <p:nvPr/>
                </p:nvSpPr>
                <p:spPr>
                  <a:xfrm>
                    <a:off x="5878400" y="3493350"/>
                    <a:ext cx="666900" cy="9498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600"/>
                      <a:buFont typeface="Arial"/>
                      <a:buNone/>
                    </a:pPr>
                    <a:r>
                      <a:rPr lang="en" sz="600" b="1" i="0" u="none" strike="noStrike" cap="none">
                        <a:solidFill>
                          <a:schemeClr val="lt1"/>
                        </a:solidFill>
                        <a:latin typeface="Gill Sans"/>
                        <a:ea typeface="Gill Sans"/>
                        <a:cs typeface="Gill Sans"/>
                        <a:sym typeface="Gill Sans"/>
                      </a:rPr>
                      <a:t>Critical Assumptions</a:t>
                    </a:r>
                    <a:endParaRPr sz="600" b="1" i="0" u="none" strike="noStrike" cap="none">
                      <a:solidFill>
                        <a:schemeClr val="lt1"/>
                      </a:solidFill>
                      <a:latin typeface="Gill Sans"/>
                      <a:ea typeface="Gill Sans"/>
                      <a:cs typeface="Gill Sans"/>
                      <a:sym typeface="Gill Sans"/>
                    </a:endParaRPr>
                  </a:p>
                </p:txBody>
              </p:sp>
              <p:sp>
                <p:nvSpPr>
                  <p:cNvPr id="1275" name="Google Shape;1275;p109"/>
                  <p:cNvSpPr/>
                  <p:nvPr/>
                </p:nvSpPr>
                <p:spPr>
                  <a:xfrm>
                    <a:off x="6804092" y="3503961"/>
                    <a:ext cx="1977900" cy="292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Political will remains at national and local levels to sustain reform process</a:t>
                    </a:r>
                    <a:endParaRPr sz="1200" b="0" i="0" u="none" strike="noStrike" cap="none">
                      <a:solidFill>
                        <a:srgbClr val="000000"/>
                      </a:solidFill>
                      <a:latin typeface="Arial"/>
                      <a:ea typeface="Arial"/>
                      <a:cs typeface="Arial"/>
                      <a:sym typeface="Arial"/>
                    </a:endParaRPr>
                  </a:p>
                </p:txBody>
              </p:sp>
              <p:sp>
                <p:nvSpPr>
                  <p:cNvPr id="1276" name="Google Shape;1276;p109"/>
                  <p:cNvSpPr/>
                  <p:nvPr/>
                </p:nvSpPr>
                <p:spPr>
                  <a:xfrm>
                    <a:off x="6804092" y="3817236"/>
                    <a:ext cx="1977900" cy="292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ARCs provide transformative service that enables youth to break out of criminal cycle</a:t>
                    </a:r>
                    <a:endParaRPr sz="1200" b="0" i="0" u="none" strike="noStrike" cap="none">
                      <a:solidFill>
                        <a:srgbClr val="000000"/>
                      </a:solidFill>
                      <a:latin typeface="Arial"/>
                      <a:ea typeface="Arial"/>
                      <a:cs typeface="Arial"/>
                      <a:sym typeface="Arial"/>
                    </a:endParaRPr>
                  </a:p>
                </p:txBody>
              </p:sp>
              <p:sp>
                <p:nvSpPr>
                  <p:cNvPr id="1277" name="Google Shape;1277;p109"/>
                  <p:cNvSpPr/>
                  <p:nvPr/>
                </p:nvSpPr>
                <p:spPr>
                  <a:xfrm>
                    <a:off x="6804092" y="4130511"/>
                    <a:ext cx="1977900" cy="292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212721"/>
                        </a:solidFill>
                        <a:latin typeface="Gill Sans"/>
                        <a:ea typeface="Gill Sans"/>
                        <a:cs typeface="Gill Sans"/>
                        <a:sym typeface="Gill Sans"/>
                      </a:rPr>
                      <a:t>Demonstration effect of successful ARCs sufficient to spread the model nationwide</a:t>
                    </a:r>
                    <a:endParaRPr sz="1200" b="0" i="0" u="none" strike="noStrike" cap="none">
                      <a:solidFill>
                        <a:srgbClr val="000000"/>
                      </a:solidFill>
                      <a:latin typeface="Arial"/>
                      <a:ea typeface="Arial"/>
                      <a:cs typeface="Arial"/>
                      <a:sym typeface="Arial"/>
                    </a:endParaRPr>
                  </a:p>
                </p:txBody>
              </p:sp>
              <p:pic>
                <p:nvPicPr>
                  <p:cNvPr id="1281" name="Google Shape;1281;p109"/>
                  <p:cNvPicPr preferRelativeResize="0"/>
                  <p:nvPr/>
                </p:nvPicPr>
                <p:blipFill rotWithShape="1">
                  <a:blip r:embed="rId3">
                    <a:alphaModFix/>
                  </a:blip>
                  <a:srcRect/>
                  <a:stretch/>
                </p:blipFill>
                <p:spPr>
                  <a:xfrm>
                    <a:off x="6618446" y="3864659"/>
                    <a:ext cx="185648" cy="197192"/>
                  </a:xfrm>
                  <a:prstGeom prst="rect">
                    <a:avLst/>
                  </a:prstGeom>
                  <a:noFill/>
                  <a:ln>
                    <a:noFill/>
                  </a:ln>
                </p:spPr>
              </p:pic>
              <p:pic>
                <p:nvPicPr>
                  <p:cNvPr id="1282" name="Google Shape;1282;p109"/>
                  <p:cNvPicPr preferRelativeResize="0"/>
                  <p:nvPr/>
                </p:nvPicPr>
                <p:blipFill rotWithShape="1">
                  <a:blip r:embed="rId3">
                    <a:alphaModFix/>
                  </a:blip>
                  <a:srcRect/>
                  <a:stretch/>
                </p:blipFill>
                <p:spPr>
                  <a:xfrm>
                    <a:off x="6618446" y="4177934"/>
                    <a:ext cx="185648" cy="197192"/>
                  </a:xfrm>
                  <a:prstGeom prst="rect">
                    <a:avLst/>
                  </a:prstGeom>
                  <a:noFill/>
                  <a:ln>
                    <a:noFill/>
                  </a:ln>
                </p:spPr>
              </p:pic>
            </p:grpSp>
          </p:grpSp>
        </p:grpSp>
      </p:grpSp>
      <p:sp>
        <p:nvSpPr>
          <p:cNvPr id="1283" name="Google Shape;1283;p109"/>
          <p:cNvSpPr txBox="1">
            <a:spLocks noGrp="1"/>
          </p:cNvSpPr>
          <p:nvPr>
            <p:ph type="sldNum" idx="12"/>
          </p:nvPr>
        </p:nvSpPr>
        <p:spPr>
          <a:xfrm>
            <a:off x="6011041" y="4801896"/>
            <a:ext cx="2994600" cy="207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r>
              <a:rPr lang="en" sz="900"/>
              <a:t>  |   </a:t>
            </a:r>
            <a:fld id="{00000000-1234-1234-1234-123412341234}" type="slidenum">
              <a:rPr lang="en" sz="900"/>
              <a:t>40</a:t>
            </a:fld>
            <a:endParaRPr sz="9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sp>
        <p:nvSpPr>
          <p:cNvPr id="1292" name="Google Shape;1292;p110"/>
          <p:cNvSpPr txBox="1">
            <a:spLocks noGrp="1"/>
          </p:cNvSpPr>
          <p:nvPr>
            <p:ph type="title"/>
          </p:nvPr>
        </p:nvSpPr>
        <p:spPr>
          <a:xfrm>
            <a:off x="771550" y="319375"/>
            <a:ext cx="8061900" cy="817200"/>
          </a:xfrm>
          <a:prstGeom prst="rect">
            <a:avLst/>
          </a:prstGeom>
          <a:noFill/>
          <a:ln>
            <a:noFill/>
          </a:ln>
        </p:spPr>
        <p:txBody>
          <a:bodyPr spcFirstLastPara="1" wrap="square" lIns="68575" tIns="34275" rIns="68575" bIns="34275" anchor="b" anchorCtr="0">
            <a:spAutoFit/>
          </a:bodyPr>
          <a:lstStyle/>
          <a:p>
            <a:pPr marL="0" lvl="0" indent="0" algn="l" rtl="0">
              <a:spcBef>
                <a:spcPts val="0"/>
              </a:spcBef>
              <a:spcAft>
                <a:spcPts val="0"/>
              </a:spcAft>
              <a:buClr>
                <a:schemeClr val="accent1"/>
              </a:buClr>
              <a:buSzPts val="2700"/>
              <a:buFont typeface="Gill Sans"/>
              <a:buNone/>
            </a:pPr>
            <a:r>
              <a:rPr lang="en" b="0">
                <a:solidFill>
                  <a:schemeClr val="accent1"/>
                </a:solidFill>
              </a:rPr>
              <a:t>LOGIC MODEL EXAMPLES </a:t>
            </a:r>
            <a:endParaRPr b="0">
              <a:solidFill>
                <a:schemeClr val="accent1"/>
              </a:solidFill>
            </a:endParaRPr>
          </a:p>
          <a:p>
            <a:pPr marL="0" lvl="0" indent="0" algn="l" rtl="0">
              <a:spcBef>
                <a:spcPts val="0"/>
              </a:spcBef>
              <a:spcAft>
                <a:spcPts val="0"/>
              </a:spcAft>
              <a:buClr>
                <a:schemeClr val="accent1"/>
              </a:buClr>
              <a:buSzPts val="2700"/>
              <a:buFont typeface="Gill Sans"/>
              <a:buNone/>
            </a:pPr>
            <a:r>
              <a:rPr lang="en" sz="1300">
                <a:solidFill>
                  <a:schemeClr val="accent2"/>
                </a:solidFill>
              </a:rPr>
              <a:t>Logic Model</a:t>
            </a:r>
            <a:r>
              <a:rPr lang="en"/>
              <a:t> </a:t>
            </a:r>
            <a:r>
              <a:rPr lang="en" sz="1300">
                <a:solidFill>
                  <a:schemeClr val="accent2"/>
                </a:solidFill>
              </a:rPr>
              <a:t>3: ACTOR-ORIENTED MODEL</a:t>
            </a:r>
            <a:endParaRPr sz="1300">
              <a:solidFill>
                <a:schemeClr val="accent2"/>
              </a:solidFill>
            </a:endParaRPr>
          </a:p>
        </p:txBody>
      </p:sp>
      <p:grpSp>
        <p:nvGrpSpPr>
          <p:cNvPr id="18" name="Group 17" descr="Actor-Oriented Logic Model Example">
            <a:extLst>
              <a:ext uri="{FF2B5EF4-FFF2-40B4-BE49-F238E27FC236}">
                <a16:creationId xmlns:a16="http://schemas.microsoft.com/office/drawing/2014/main" id="{4182CF97-E079-CAC0-0761-72FDFB75B1F3}"/>
              </a:ext>
            </a:extLst>
          </p:cNvPr>
          <p:cNvGrpSpPr/>
          <p:nvPr/>
        </p:nvGrpSpPr>
        <p:grpSpPr>
          <a:xfrm>
            <a:off x="771559" y="1322900"/>
            <a:ext cx="8144037" cy="3429280"/>
            <a:chOff x="771559" y="1322900"/>
            <a:chExt cx="8144037" cy="3429280"/>
          </a:xfrm>
        </p:grpSpPr>
        <p:cxnSp>
          <p:nvCxnSpPr>
            <p:cNvPr id="1288" name="Google Shape;1288;p110"/>
            <p:cNvCxnSpPr/>
            <p:nvPr/>
          </p:nvCxnSpPr>
          <p:spPr>
            <a:xfrm rot="10800000">
              <a:off x="3035014" y="2206173"/>
              <a:ext cx="2100" cy="2545800"/>
            </a:xfrm>
            <a:prstGeom prst="straightConnector1">
              <a:avLst/>
            </a:prstGeom>
            <a:noFill/>
            <a:ln w="9525" cap="flat" cmpd="sng">
              <a:solidFill>
                <a:srgbClr val="BA0C2F"/>
              </a:solidFill>
              <a:prstDash val="solid"/>
              <a:miter lim="800000"/>
              <a:headEnd type="none" w="sm" len="sm"/>
              <a:tailEnd type="triangle" w="med" len="med"/>
            </a:ln>
          </p:spPr>
        </p:cxnSp>
        <p:cxnSp>
          <p:nvCxnSpPr>
            <p:cNvPr id="1289" name="Google Shape;1289;p110"/>
            <p:cNvCxnSpPr/>
            <p:nvPr/>
          </p:nvCxnSpPr>
          <p:spPr>
            <a:xfrm rot="10800000">
              <a:off x="4745204" y="2206173"/>
              <a:ext cx="2100" cy="2545800"/>
            </a:xfrm>
            <a:prstGeom prst="straightConnector1">
              <a:avLst/>
            </a:prstGeom>
            <a:noFill/>
            <a:ln w="9525" cap="flat" cmpd="sng">
              <a:solidFill>
                <a:srgbClr val="BA0C2F"/>
              </a:solidFill>
              <a:prstDash val="solid"/>
              <a:miter lim="800000"/>
              <a:headEnd type="none" w="sm" len="sm"/>
              <a:tailEnd type="triangle" w="med" len="med"/>
            </a:ln>
          </p:spPr>
        </p:cxnSp>
        <p:cxnSp>
          <p:nvCxnSpPr>
            <p:cNvPr id="1290" name="Google Shape;1290;p110"/>
            <p:cNvCxnSpPr/>
            <p:nvPr/>
          </p:nvCxnSpPr>
          <p:spPr>
            <a:xfrm rot="10800000">
              <a:off x="6455394" y="2206173"/>
              <a:ext cx="2100" cy="2545800"/>
            </a:xfrm>
            <a:prstGeom prst="straightConnector1">
              <a:avLst/>
            </a:prstGeom>
            <a:noFill/>
            <a:ln w="9525" cap="flat" cmpd="sng">
              <a:solidFill>
                <a:srgbClr val="BA0C2F"/>
              </a:solidFill>
              <a:prstDash val="solid"/>
              <a:miter lim="800000"/>
              <a:headEnd type="none" w="sm" len="sm"/>
              <a:tailEnd type="triangle" w="med" len="med"/>
            </a:ln>
          </p:spPr>
        </p:cxnSp>
        <p:cxnSp>
          <p:nvCxnSpPr>
            <p:cNvPr id="1291" name="Google Shape;1291;p110"/>
            <p:cNvCxnSpPr/>
            <p:nvPr/>
          </p:nvCxnSpPr>
          <p:spPr>
            <a:xfrm rot="10800000">
              <a:off x="8165585" y="2206173"/>
              <a:ext cx="2100" cy="2545800"/>
            </a:xfrm>
            <a:prstGeom prst="straightConnector1">
              <a:avLst/>
            </a:prstGeom>
            <a:noFill/>
            <a:ln w="9525" cap="flat" cmpd="sng">
              <a:solidFill>
                <a:srgbClr val="BA0C2F"/>
              </a:solidFill>
              <a:prstDash val="solid"/>
              <a:miter lim="800000"/>
              <a:headEnd type="none" w="sm" len="sm"/>
              <a:tailEnd type="triangle" w="med" len="med"/>
            </a:ln>
          </p:spPr>
        </p:cxnSp>
        <p:grpSp>
          <p:nvGrpSpPr>
            <p:cNvPr id="1293" name="Google Shape;1293;p110"/>
            <p:cNvGrpSpPr/>
            <p:nvPr/>
          </p:nvGrpSpPr>
          <p:grpSpPr>
            <a:xfrm>
              <a:off x="771559" y="1322967"/>
              <a:ext cx="1303193" cy="3429213"/>
              <a:chOff x="1028700" y="2019300"/>
              <a:chExt cx="1591200" cy="4187073"/>
            </a:xfrm>
          </p:grpSpPr>
          <p:sp>
            <p:nvSpPr>
              <p:cNvPr id="1294" name="Google Shape;1294;p110"/>
              <p:cNvSpPr txBox="1"/>
              <p:nvPr/>
            </p:nvSpPr>
            <p:spPr>
              <a:xfrm>
                <a:off x="1028700" y="2019300"/>
                <a:ext cx="1591200" cy="4572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lt1"/>
                    </a:solidFill>
                    <a:latin typeface="Gill Sans"/>
                    <a:ea typeface="Gill Sans"/>
                    <a:cs typeface="Gill Sans"/>
                    <a:sym typeface="Gill Sans"/>
                  </a:rPr>
                  <a:t>Project purpose</a:t>
                </a:r>
                <a:endParaRPr sz="1000" b="0" i="0" u="none" strike="noStrike" cap="none" dirty="0">
                  <a:solidFill>
                    <a:srgbClr val="000000"/>
                  </a:solidFill>
                  <a:latin typeface="Arial"/>
                  <a:ea typeface="Arial"/>
                  <a:cs typeface="Arial"/>
                  <a:sym typeface="Arial"/>
                </a:endParaRPr>
              </a:p>
            </p:txBody>
          </p:sp>
          <p:sp>
            <p:nvSpPr>
              <p:cNvPr id="1295" name="Google Shape;1295;p110"/>
              <p:cNvSpPr txBox="1"/>
              <p:nvPr/>
            </p:nvSpPr>
            <p:spPr>
              <a:xfrm>
                <a:off x="1028700" y="2640946"/>
                <a:ext cx="1591200" cy="4572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Gill Sans"/>
                    <a:ea typeface="Gill Sans"/>
                    <a:cs typeface="Gill Sans"/>
                    <a:sym typeface="Gill Sans"/>
                  </a:rPr>
                  <a:t>Leverage Point</a:t>
                </a:r>
                <a:endParaRPr sz="1000" b="0" i="0" u="none" strike="noStrike" cap="none">
                  <a:solidFill>
                    <a:srgbClr val="000000"/>
                  </a:solidFill>
                  <a:latin typeface="Arial"/>
                  <a:ea typeface="Arial"/>
                  <a:cs typeface="Arial"/>
                  <a:sym typeface="Arial"/>
                </a:endParaRPr>
              </a:p>
            </p:txBody>
          </p:sp>
          <p:sp>
            <p:nvSpPr>
              <p:cNvPr id="1296" name="Google Shape;1296;p110"/>
              <p:cNvSpPr txBox="1"/>
              <p:nvPr/>
            </p:nvSpPr>
            <p:spPr>
              <a:xfrm>
                <a:off x="1028700" y="3262590"/>
                <a:ext cx="1591200" cy="10788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Gill Sans"/>
                    <a:ea typeface="Gill Sans"/>
                    <a:cs typeface="Gill Sans"/>
                    <a:sym typeface="Gill Sans"/>
                  </a:rPr>
                  <a:t>Medium-term Outcomes</a:t>
                </a:r>
                <a:endParaRPr sz="1000" b="0" i="0" u="none" strike="noStrike" cap="none">
                  <a:solidFill>
                    <a:srgbClr val="000000"/>
                  </a:solidFill>
                  <a:latin typeface="Arial"/>
                  <a:ea typeface="Arial"/>
                  <a:cs typeface="Arial"/>
                  <a:sym typeface="Arial"/>
                </a:endParaRPr>
              </a:p>
            </p:txBody>
          </p:sp>
          <p:sp>
            <p:nvSpPr>
              <p:cNvPr id="1297" name="Google Shape;1297;p110"/>
              <p:cNvSpPr txBox="1"/>
              <p:nvPr/>
            </p:nvSpPr>
            <p:spPr>
              <a:xfrm>
                <a:off x="1028700" y="4505881"/>
                <a:ext cx="1591200" cy="4572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Gill Sans"/>
                    <a:ea typeface="Gill Sans"/>
                    <a:cs typeface="Gill Sans"/>
                    <a:sym typeface="Gill Sans"/>
                  </a:rPr>
                  <a:t>Short-term outcomes</a:t>
                </a:r>
                <a:endParaRPr sz="1000" b="0" i="0" u="none" strike="noStrike" cap="none">
                  <a:solidFill>
                    <a:srgbClr val="000000"/>
                  </a:solidFill>
                  <a:latin typeface="Arial"/>
                  <a:ea typeface="Arial"/>
                  <a:cs typeface="Arial"/>
                  <a:sym typeface="Arial"/>
                </a:endParaRPr>
              </a:p>
            </p:txBody>
          </p:sp>
          <p:sp>
            <p:nvSpPr>
              <p:cNvPr id="1298" name="Google Shape;1298;p110"/>
              <p:cNvSpPr txBox="1"/>
              <p:nvPr/>
            </p:nvSpPr>
            <p:spPr>
              <a:xfrm>
                <a:off x="1028700" y="5127526"/>
                <a:ext cx="1591200" cy="4572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Gill Sans"/>
                    <a:ea typeface="Gill Sans"/>
                    <a:cs typeface="Gill Sans"/>
                    <a:sym typeface="Gill Sans"/>
                  </a:rPr>
                  <a:t>Key interventions by USAID</a:t>
                </a:r>
                <a:endParaRPr sz="1000" b="0" i="0" u="none" strike="noStrike" cap="none">
                  <a:solidFill>
                    <a:srgbClr val="000000"/>
                  </a:solidFill>
                  <a:latin typeface="Arial"/>
                  <a:ea typeface="Arial"/>
                  <a:cs typeface="Arial"/>
                  <a:sym typeface="Arial"/>
                </a:endParaRPr>
              </a:p>
            </p:txBody>
          </p:sp>
          <p:sp>
            <p:nvSpPr>
              <p:cNvPr id="1299" name="Google Shape;1299;p110"/>
              <p:cNvSpPr txBox="1"/>
              <p:nvPr/>
            </p:nvSpPr>
            <p:spPr>
              <a:xfrm>
                <a:off x="1028700" y="5749173"/>
                <a:ext cx="1591200" cy="457200"/>
              </a:xfrm>
              <a:prstGeom prst="rect">
                <a:avLst/>
              </a:prstGeom>
              <a:solidFill>
                <a:schemeClr val="accent1"/>
              </a:solidFill>
              <a:ln w="9525" cap="flat" cmpd="sng">
                <a:solidFill>
                  <a:srgbClr val="0268B9"/>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Gill Sans"/>
                    <a:ea typeface="Gill Sans"/>
                    <a:cs typeface="Gill Sans"/>
                    <a:sym typeface="Gill Sans"/>
                  </a:rPr>
                  <a:t>Local Actors</a:t>
                </a:r>
                <a:endParaRPr sz="1000" b="0" i="0" u="none" strike="noStrike" cap="none">
                  <a:solidFill>
                    <a:srgbClr val="000000"/>
                  </a:solidFill>
                  <a:latin typeface="Arial"/>
                  <a:ea typeface="Arial"/>
                  <a:cs typeface="Arial"/>
                  <a:sym typeface="Arial"/>
                </a:endParaRPr>
              </a:p>
            </p:txBody>
          </p:sp>
        </p:grpSp>
        <p:sp>
          <p:nvSpPr>
            <p:cNvPr id="1300" name="Google Shape;1300;p110"/>
            <p:cNvSpPr txBox="1"/>
            <p:nvPr/>
          </p:nvSpPr>
          <p:spPr>
            <a:xfrm>
              <a:off x="2287125" y="2341114"/>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Gill Sans"/>
                  <a:ea typeface="Gill Sans"/>
                  <a:cs typeface="Gill Sans"/>
                  <a:sym typeface="Gill Sans"/>
                </a:rPr>
                <a:t>Fiscal reform legislation implemented by </a:t>
              </a:r>
              <a:r>
                <a:rPr lang="en" sz="800" b="1" i="0" u="none" strike="noStrike" cap="none">
                  <a:solidFill>
                    <a:schemeClr val="dk1"/>
                  </a:solidFill>
                  <a:latin typeface="Gill Sans"/>
                  <a:ea typeface="Gill Sans"/>
                  <a:cs typeface="Gill Sans"/>
                  <a:sym typeface="Gill Sans"/>
                </a:rPr>
                <a:t>National Government.</a:t>
              </a:r>
              <a:endParaRPr sz="1300" b="0" i="0" u="none" strike="noStrike" cap="none">
                <a:solidFill>
                  <a:srgbClr val="000000"/>
                </a:solidFill>
                <a:latin typeface="Arial"/>
                <a:ea typeface="Arial"/>
                <a:cs typeface="Arial"/>
                <a:sym typeface="Arial"/>
              </a:endParaRPr>
            </a:p>
          </p:txBody>
        </p:sp>
        <p:sp>
          <p:nvSpPr>
            <p:cNvPr id="1301" name="Google Shape;1301;p110"/>
            <p:cNvSpPr txBox="1"/>
            <p:nvPr/>
          </p:nvSpPr>
          <p:spPr>
            <a:xfrm>
              <a:off x="2287125" y="2850221"/>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Gill Sans"/>
                  <a:ea typeface="Gill Sans"/>
                  <a:cs typeface="Gill Sans"/>
                  <a:sym typeface="Gill Sans"/>
                </a:rPr>
                <a:t>Fiscal reform legislation passed by </a:t>
              </a:r>
              <a:r>
                <a:rPr lang="en" sz="800" b="1" i="0" u="none" strike="noStrike" cap="none">
                  <a:solidFill>
                    <a:schemeClr val="dk1"/>
                  </a:solidFill>
                  <a:latin typeface="Gill Sans"/>
                  <a:ea typeface="Gill Sans"/>
                  <a:cs typeface="Gill Sans"/>
                  <a:sym typeface="Gill Sans"/>
                </a:rPr>
                <a:t>national legislature.</a:t>
              </a:r>
              <a:endParaRPr sz="1300" b="0" i="0" u="none" strike="noStrike" cap="none">
                <a:solidFill>
                  <a:srgbClr val="000000"/>
                </a:solidFill>
                <a:latin typeface="Arial"/>
                <a:ea typeface="Arial"/>
                <a:cs typeface="Arial"/>
                <a:sym typeface="Arial"/>
              </a:endParaRPr>
            </a:p>
          </p:txBody>
        </p:sp>
        <p:sp>
          <p:nvSpPr>
            <p:cNvPr id="1302" name="Google Shape;1302;p110"/>
            <p:cNvSpPr txBox="1"/>
            <p:nvPr/>
          </p:nvSpPr>
          <p:spPr>
            <a:xfrm>
              <a:off x="2287125" y="3359327"/>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Gill Sans"/>
                  <a:ea typeface="Gill Sans"/>
                  <a:cs typeface="Gill Sans"/>
                  <a:sym typeface="Gill Sans"/>
                </a:rPr>
                <a:t>Fiscal reform legislation drafted by champions in </a:t>
              </a:r>
              <a:r>
                <a:rPr lang="en" sz="800" b="1" i="0" u="none" strike="noStrike" cap="none">
                  <a:solidFill>
                    <a:schemeClr val="dk1"/>
                  </a:solidFill>
                  <a:latin typeface="Gill Sans"/>
                  <a:ea typeface="Gill Sans"/>
                  <a:cs typeface="Gill Sans"/>
                  <a:sym typeface="Gill Sans"/>
                </a:rPr>
                <a:t>national legislature.</a:t>
              </a:r>
              <a:endParaRPr sz="1300" b="0" i="0" u="none" strike="noStrike" cap="none">
                <a:solidFill>
                  <a:srgbClr val="000000"/>
                </a:solidFill>
                <a:latin typeface="Arial"/>
                <a:ea typeface="Arial"/>
                <a:cs typeface="Arial"/>
                <a:sym typeface="Arial"/>
              </a:endParaRPr>
            </a:p>
          </p:txBody>
        </p:sp>
        <p:sp>
          <p:nvSpPr>
            <p:cNvPr id="1303" name="Google Shape;1303;p110"/>
            <p:cNvSpPr txBox="1"/>
            <p:nvPr/>
          </p:nvSpPr>
          <p:spPr>
            <a:xfrm>
              <a:off x="2287125" y="3868434"/>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Gill Sans"/>
                  <a:ea typeface="Gill Sans"/>
                  <a:cs typeface="Gill Sans"/>
                  <a:sym typeface="Gill Sans"/>
                </a:rPr>
                <a:t>Facilitate fiscal reform of juvenile justice system in </a:t>
              </a:r>
              <a:r>
                <a:rPr lang="en" sz="800" b="1" i="0" u="none" strike="noStrike" cap="none">
                  <a:solidFill>
                    <a:schemeClr val="dk1"/>
                  </a:solidFill>
                  <a:latin typeface="Gill Sans"/>
                  <a:ea typeface="Gill Sans"/>
                  <a:cs typeface="Gill Sans"/>
                  <a:sym typeface="Gill Sans"/>
                </a:rPr>
                <a:t>national legislature.</a:t>
              </a:r>
              <a:endParaRPr sz="1300" b="0" i="0" u="none" strike="noStrike" cap="none">
                <a:solidFill>
                  <a:srgbClr val="000000"/>
                </a:solidFill>
                <a:latin typeface="Arial"/>
                <a:ea typeface="Arial"/>
                <a:cs typeface="Arial"/>
                <a:sym typeface="Arial"/>
              </a:endParaRPr>
            </a:p>
          </p:txBody>
        </p:sp>
        <p:sp>
          <p:nvSpPr>
            <p:cNvPr id="1304" name="Google Shape;1304;p110"/>
            <p:cNvSpPr txBox="1"/>
            <p:nvPr/>
          </p:nvSpPr>
          <p:spPr>
            <a:xfrm>
              <a:off x="2287125" y="4377542"/>
              <a:ext cx="1497900" cy="374400"/>
            </a:xfrm>
            <a:prstGeom prst="rect">
              <a:avLst/>
            </a:prstGeom>
            <a:solidFill>
              <a:schemeClr val="accent2"/>
            </a:solidFill>
            <a:ln w="9525" cap="flat" cmpd="sng">
              <a:solidFill>
                <a:srgbClr val="BA0C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Gill Sans"/>
                  <a:ea typeface="Gill Sans"/>
                  <a:cs typeface="Gill Sans"/>
                  <a:sym typeface="Gill Sans"/>
                </a:rPr>
                <a:t>National Legislature/ Government</a:t>
              </a:r>
              <a:endParaRPr sz="1300" b="0" i="0" u="none" strike="noStrike" cap="none">
                <a:solidFill>
                  <a:srgbClr val="000000"/>
                </a:solidFill>
                <a:latin typeface="Arial"/>
                <a:ea typeface="Arial"/>
                <a:cs typeface="Arial"/>
                <a:sym typeface="Arial"/>
              </a:endParaRPr>
            </a:p>
          </p:txBody>
        </p:sp>
        <p:sp>
          <p:nvSpPr>
            <p:cNvPr id="1305" name="Google Shape;1305;p110"/>
            <p:cNvSpPr txBox="1"/>
            <p:nvPr/>
          </p:nvSpPr>
          <p:spPr>
            <a:xfrm>
              <a:off x="2287125" y="1322900"/>
              <a:ext cx="6627900" cy="3744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Gill Sans"/>
                  <a:ea typeface="Gill Sans"/>
                  <a:cs typeface="Gill Sans"/>
                  <a:sym typeface="Gill Sans"/>
                </a:rPr>
                <a:t>Project Purpose: Reduced recidivism rate of yout</a:t>
              </a:r>
              <a:r>
                <a:rPr lang="en" sz="600" b="1" i="0" u="none" strike="noStrike" cap="none">
                  <a:solidFill>
                    <a:schemeClr val="lt1"/>
                  </a:solidFill>
                  <a:latin typeface="Gill Sans"/>
                  <a:ea typeface="Gill Sans"/>
                  <a:cs typeface="Gill Sans"/>
                  <a:sym typeface="Gill Sans"/>
                </a:rPr>
                <a:t>h</a:t>
              </a:r>
              <a:endParaRPr sz="1100" b="0" i="0" u="none" strike="noStrike" cap="none">
                <a:solidFill>
                  <a:srgbClr val="000000"/>
                </a:solidFill>
                <a:latin typeface="Arial"/>
                <a:ea typeface="Arial"/>
                <a:cs typeface="Arial"/>
                <a:sym typeface="Arial"/>
              </a:endParaRPr>
            </a:p>
          </p:txBody>
        </p:sp>
        <p:sp>
          <p:nvSpPr>
            <p:cNvPr id="1306" name="Google Shape;1306;p110"/>
            <p:cNvSpPr txBox="1"/>
            <p:nvPr/>
          </p:nvSpPr>
          <p:spPr>
            <a:xfrm>
              <a:off x="2287125" y="1832007"/>
              <a:ext cx="6627900" cy="3744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Gill Sans"/>
                  <a:ea typeface="Gill Sans"/>
                  <a:cs typeface="Gill Sans"/>
                  <a:sym typeface="Gill Sans"/>
                </a:rPr>
                <a:t>Sentencing of Youth to ARCS by Judges Increased Across Marshovia</a:t>
              </a:r>
              <a:endParaRPr sz="1000" b="0" i="0" u="none" strike="noStrike" cap="none">
                <a:solidFill>
                  <a:schemeClr val="dk1"/>
                </a:solidFill>
                <a:latin typeface="Gill Sans"/>
                <a:ea typeface="Gill Sans"/>
                <a:cs typeface="Gill Sans"/>
                <a:sym typeface="Gill Sans"/>
              </a:endParaRPr>
            </a:p>
          </p:txBody>
        </p:sp>
        <p:sp>
          <p:nvSpPr>
            <p:cNvPr id="1307" name="Google Shape;1307;p110"/>
            <p:cNvSpPr txBox="1"/>
            <p:nvPr/>
          </p:nvSpPr>
          <p:spPr>
            <a:xfrm>
              <a:off x="3997315" y="2341114"/>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Gill Sans"/>
                  <a:ea typeface="Gill Sans"/>
                  <a:cs typeface="Gill Sans"/>
                  <a:sym typeface="Gill Sans"/>
                </a:rPr>
                <a:t>Local Governments </a:t>
              </a:r>
              <a:r>
                <a:rPr lang="en" sz="800" b="0" i="0" u="none" strike="noStrike" cap="none">
                  <a:solidFill>
                    <a:schemeClr val="dk1"/>
                  </a:solidFill>
                  <a:latin typeface="Gill Sans"/>
                  <a:ea typeface="Gill Sans"/>
                  <a:cs typeface="Gill Sans"/>
                  <a:sym typeface="Gill Sans"/>
                </a:rPr>
                <a:t>across the country inspired to implement similar oversight.</a:t>
              </a:r>
              <a:endParaRPr sz="1300" b="0" i="0" u="none" strike="noStrike" cap="none">
                <a:solidFill>
                  <a:srgbClr val="000000"/>
                </a:solidFill>
                <a:latin typeface="Arial"/>
                <a:ea typeface="Arial"/>
                <a:cs typeface="Arial"/>
                <a:sym typeface="Arial"/>
              </a:endParaRPr>
            </a:p>
          </p:txBody>
        </p:sp>
        <p:sp>
          <p:nvSpPr>
            <p:cNvPr id="1308" name="Google Shape;1308;p110"/>
            <p:cNvSpPr txBox="1"/>
            <p:nvPr/>
          </p:nvSpPr>
          <p:spPr>
            <a:xfrm>
              <a:off x="3997315" y="2850221"/>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Gill Sans"/>
                  <a:ea typeface="Gill Sans"/>
                  <a:cs typeface="Gill Sans"/>
                  <a:sym typeface="Gill Sans"/>
                </a:rPr>
                <a:t>Oversight successfully implemented by </a:t>
              </a:r>
              <a:r>
                <a:rPr lang="en" sz="800" b="1" i="0" u="none" strike="noStrike" cap="none">
                  <a:solidFill>
                    <a:schemeClr val="dk1"/>
                  </a:solidFill>
                  <a:latin typeface="Gill Sans"/>
                  <a:ea typeface="Gill Sans"/>
                  <a:cs typeface="Gill Sans"/>
                  <a:sym typeface="Gill Sans"/>
                </a:rPr>
                <a:t>local gov’t </a:t>
              </a:r>
              <a:r>
                <a:rPr lang="en" sz="800" b="0" i="0" u="none" strike="noStrike" cap="none">
                  <a:solidFill>
                    <a:schemeClr val="dk1"/>
                  </a:solidFill>
                  <a:latin typeface="Gill Sans"/>
                  <a:ea typeface="Gill Sans"/>
                  <a:cs typeface="Gill Sans"/>
                  <a:sym typeface="Gill Sans"/>
                </a:rPr>
                <a:t>in demonstration districts.</a:t>
              </a:r>
              <a:endParaRPr sz="1300" b="0" i="0" u="none" strike="noStrike" cap="none">
                <a:solidFill>
                  <a:srgbClr val="000000"/>
                </a:solidFill>
                <a:latin typeface="Arial"/>
                <a:ea typeface="Arial"/>
                <a:cs typeface="Arial"/>
                <a:sym typeface="Arial"/>
              </a:endParaRPr>
            </a:p>
          </p:txBody>
        </p:sp>
        <p:sp>
          <p:nvSpPr>
            <p:cNvPr id="1309" name="Google Shape;1309;p110"/>
            <p:cNvSpPr txBox="1"/>
            <p:nvPr/>
          </p:nvSpPr>
          <p:spPr>
            <a:xfrm>
              <a:off x="3997315" y="3359327"/>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Gill Sans"/>
                  <a:ea typeface="Gill Sans"/>
                  <a:cs typeface="Gill Sans"/>
                  <a:sym typeface="Gill Sans"/>
                </a:rPr>
                <a:t>Oversight system developed by </a:t>
              </a:r>
              <a:r>
                <a:rPr lang="en" sz="800" b="1" i="0" u="none" strike="noStrike" cap="none">
                  <a:solidFill>
                    <a:schemeClr val="dk1"/>
                  </a:solidFill>
                  <a:latin typeface="Gill Sans"/>
                  <a:ea typeface="Gill Sans"/>
                  <a:cs typeface="Gill Sans"/>
                  <a:sym typeface="Gill Sans"/>
                </a:rPr>
                <a:t>local government</a:t>
              </a:r>
              <a:r>
                <a:rPr lang="en" sz="800" b="0" i="0" u="none" strike="noStrike" cap="none">
                  <a:solidFill>
                    <a:schemeClr val="dk1"/>
                  </a:solidFill>
                  <a:latin typeface="Gill Sans"/>
                  <a:ea typeface="Gill Sans"/>
                  <a:cs typeface="Gill Sans"/>
                  <a:sym typeface="Gill Sans"/>
                </a:rPr>
                <a:t> in demonstration districts.</a:t>
              </a:r>
              <a:endParaRPr sz="1300" b="0" i="0" u="none" strike="noStrike" cap="none">
                <a:solidFill>
                  <a:srgbClr val="000000"/>
                </a:solidFill>
                <a:latin typeface="Arial"/>
                <a:ea typeface="Arial"/>
                <a:cs typeface="Arial"/>
                <a:sym typeface="Arial"/>
              </a:endParaRPr>
            </a:p>
          </p:txBody>
        </p:sp>
        <p:sp>
          <p:nvSpPr>
            <p:cNvPr id="1310" name="Google Shape;1310;p110"/>
            <p:cNvSpPr txBox="1"/>
            <p:nvPr/>
          </p:nvSpPr>
          <p:spPr>
            <a:xfrm>
              <a:off x="3997315" y="3868434"/>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Gill Sans"/>
                  <a:ea typeface="Gill Sans"/>
                  <a:cs typeface="Gill Sans"/>
                  <a:sym typeface="Gill Sans"/>
                </a:rPr>
                <a:t>Partner with local </a:t>
              </a:r>
              <a:r>
                <a:rPr lang="en" sz="800" b="1" i="0" u="none" strike="noStrike" cap="none">
                  <a:solidFill>
                    <a:schemeClr val="dk1"/>
                  </a:solidFill>
                  <a:latin typeface="Gill Sans"/>
                  <a:ea typeface="Gill Sans"/>
                  <a:cs typeface="Gill Sans"/>
                  <a:sym typeface="Gill Sans"/>
                </a:rPr>
                <a:t>gov’ts </a:t>
              </a:r>
              <a:r>
                <a:rPr lang="en" sz="800" b="0" i="0" u="none" strike="noStrike" cap="none">
                  <a:solidFill>
                    <a:schemeClr val="dk1"/>
                  </a:solidFill>
                  <a:latin typeface="Gill Sans"/>
                  <a:ea typeface="Gill Sans"/>
                  <a:cs typeface="Gill Sans"/>
                  <a:sym typeface="Gill Sans"/>
                </a:rPr>
                <a:t>in a dozen demonstration districts to improve ARC oversight.</a:t>
              </a:r>
              <a:endParaRPr sz="1300" b="0" i="0" u="none" strike="noStrike" cap="none">
                <a:solidFill>
                  <a:srgbClr val="000000"/>
                </a:solidFill>
                <a:latin typeface="Arial"/>
                <a:ea typeface="Arial"/>
                <a:cs typeface="Arial"/>
                <a:sym typeface="Arial"/>
              </a:endParaRPr>
            </a:p>
          </p:txBody>
        </p:sp>
        <p:sp>
          <p:nvSpPr>
            <p:cNvPr id="1311" name="Google Shape;1311;p110"/>
            <p:cNvSpPr txBox="1"/>
            <p:nvPr/>
          </p:nvSpPr>
          <p:spPr>
            <a:xfrm>
              <a:off x="3997315" y="4377542"/>
              <a:ext cx="1497900" cy="374400"/>
            </a:xfrm>
            <a:prstGeom prst="rect">
              <a:avLst/>
            </a:prstGeom>
            <a:solidFill>
              <a:schemeClr val="accent2"/>
            </a:solidFill>
            <a:ln w="9525" cap="flat" cmpd="sng">
              <a:solidFill>
                <a:srgbClr val="BA0C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Gill Sans"/>
                  <a:ea typeface="Gill Sans"/>
                  <a:cs typeface="Gill Sans"/>
                  <a:sym typeface="Gill Sans"/>
                </a:rPr>
                <a:t>Local Governments</a:t>
              </a:r>
              <a:endParaRPr sz="1300" b="0" i="0" u="none" strike="noStrike" cap="none">
                <a:solidFill>
                  <a:srgbClr val="000000"/>
                </a:solidFill>
                <a:latin typeface="Arial"/>
                <a:ea typeface="Arial"/>
                <a:cs typeface="Arial"/>
                <a:sym typeface="Arial"/>
              </a:endParaRPr>
            </a:p>
          </p:txBody>
        </p:sp>
        <p:sp>
          <p:nvSpPr>
            <p:cNvPr id="1312" name="Google Shape;1312;p110"/>
            <p:cNvSpPr txBox="1"/>
            <p:nvPr/>
          </p:nvSpPr>
          <p:spPr>
            <a:xfrm>
              <a:off x="5707505" y="2341114"/>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Gill Sans"/>
                  <a:ea typeface="Gill Sans"/>
                  <a:cs typeface="Gill Sans"/>
                  <a:sym typeface="Gill Sans"/>
                </a:rPr>
                <a:t>ARCs </a:t>
              </a:r>
              <a:r>
                <a:rPr lang="en" sz="800" b="0" i="0" u="none" strike="noStrike" cap="none">
                  <a:solidFill>
                    <a:schemeClr val="dk1"/>
                  </a:solidFill>
                  <a:latin typeface="Gill Sans"/>
                  <a:ea typeface="Gill Sans"/>
                  <a:cs typeface="Gill Sans"/>
                  <a:sym typeface="Gill Sans"/>
                </a:rPr>
                <a:t>across the country inspired by similar improvements.</a:t>
              </a:r>
              <a:endParaRPr sz="1300" b="0" i="0" u="none" strike="noStrike" cap="none">
                <a:solidFill>
                  <a:srgbClr val="000000"/>
                </a:solidFill>
                <a:latin typeface="Arial"/>
                <a:ea typeface="Arial"/>
                <a:cs typeface="Arial"/>
                <a:sym typeface="Arial"/>
              </a:endParaRPr>
            </a:p>
          </p:txBody>
        </p:sp>
        <p:sp>
          <p:nvSpPr>
            <p:cNvPr id="1313" name="Google Shape;1313;p110"/>
            <p:cNvSpPr txBox="1"/>
            <p:nvPr/>
          </p:nvSpPr>
          <p:spPr>
            <a:xfrm>
              <a:off x="5707505" y="2850221"/>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Gill Sans"/>
                  <a:ea typeface="Gill Sans"/>
                  <a:cs typeface="Gill Sans"/>
                  <a:sym typeface="Gill Sans"/>
                </a:rPr>
                <a:t>Improved outcomes demonstrated by </a:t>
              </a:r>
              <a:r>
                <a:rPr lang="en" sz="800" b="1" i="0" u="none" strike="noStrike" cap="none">
                  <a:solidFill>
                    <a:schemeClr val="dk1"/>
                  </a:solidFill>
                  <a:latin typeface="Gill Sans"/>
                  <a:ea typeface="Gill Sans"/>
                  <a:cs typeface="Gill Sans"/>
                  <a:sym typeface="Gill Sans"/>
                </a:rPr>
                <a:t>ARCs</a:t>
              </a:r>
              <a:r>
                <a:rPr lang="en" sz="800" b="0" i="0" u="none" strike="noStrike" cap="none">
                  <a:solidFill>
                    <a:schemeClr val="dk1"/>
                  </a:solidFill>
                  <a:latin typeface="Gill Sans"/>
                  <a:ea typeface="Gill Sans"/>
                  <a:cs typeface="Gill Sans"/>
                  <a:sym typeface="Gill Sans"/>
                </a:rPr>
                <a:t> in demonstration districts.</a:t>
              </a:r>
              <a:endParaRPr sz="1300" b="0" i="0" u="none" strike="noStrike" cap="none">
                <a:solidFill>
                  <a:srgbClr val="000000"/>
                </a:solidFill>
                <a:latin typeface="Arial"/>
                <a:ea typeface="Arial"/>
                <a:cs typeface="Arial"/>
                <a:sym typeface="Arial"/>
              </a:endParaRPr>
            </a:p>
          </p:txBody>
        </p:sp>
        <p:sp>
          <p:nvSpPr>
            <p:cNvPr id="1314" name="Google Shape;1314;p110"/>
            <p:cNvSpPr txBox="1"/>
            <p:nvPr/>
          </p:nvSpPr>
          <p:spPr>
            <a:xfrm>
              <a:off x="5707505" y="3359327"/>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Gill Sans"/>
                  <a:ea typeface="Gill Sans"/>
                  <a:cs typeface="Gill Sans"/>
                  <a:sym typeface="Gill Sans"/>
                </a:rPr>
                <a:t>Capacity of </a:t>
              </a:r>
              <a:r>
                <a:rPr lang="en" sz="800" b="1" i="0" u="none" strike="noStrike" cap="none">
                  <a:solidFill>
                    <a:schemeClr val="dk1"/>
                  </a:solidFill>
                  <a:latin typeface="Gill Sans"/>
                  <a:ea typeface="Gill Sans"/>
                  <a:cs typeface="Gill Sans"/>
                  <a:sym typeface="Gill Sans"/>
                </a:rPr>
                <a:t>ARCs </a:t>
              </a:r>
              <a:r>
                <a:rPr lang="en" sz="800" b="0" i="0" u="none" strike="noStrike" cap="none">
                  <a:solidFill>
                    <a:schemeClr val="dk1"/>
                  </a:solidFill>
                  <a:latin typeface="Gill Sans"/>
                  <a:ea typeface="Gill Sans"/>
                  <a:cs typeface="Gill Sans"/>
                  <a:sym typeface="Gill Sans"/>
                </a:rPr>
                <a:t>developed in demonstration districts.</a:t>
              </a:r>
              <a:endParaRPr sz="1300" b="0" i="0" u="none" strike="noStrike" cap="none">
                <a:solidFill>
                  <a:srgbClr val="000000"/>
                </a:solidFill>
                <a:latin typeface="Arial"/>
                <a:ea typeface="Arial"/>
                <a:cs typeface="Arial"/>
                <a:sym typeface="Arial"/>
              </a:endParaRPr>
            </a:p>
          </p:txBody>
        </p:sp>
        <p:sp>
          <p:nvSpPr>
            <p:cNvPr id="1315" name="Google Shape;1315;p110"/>
            <p:cNvSpPr txBox="1"/>
            <p:nvPr/>
          </p:nvSpPr>
          <p:spPr>
            <a:xfrm>
              <a:off x="5707505" y="3868434"/>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Gill Sans"/>
                  <a:ea typeface="Gill Sans"/>
                  <a:cs typeface="Gill Sans"/>
                  <a:sym typeface="Gill Sans"/>
                </a:rPr>
                <a:t>Provide seed funding &amp; TA to </a:t>
              </a:r>
              <a:r>
                <a:rPr lang="en" sz="800" b="1" i="0" u="none" strike="noStrike" cap="none">
                  <a:solidFill>
                    <a:schemeClr val="dk1"/>
                  </a:solidFill>
                  <a:latin typeface="Gill Sans"/>
                  <a:ea typeface="Gill Sans"/>
                  <a:cs typeface="Gill Sans"/>
                  <a:sym typeface="Gill Sans"/>
                </a:rPr>
                <a:t>ARCs</a:t>
              </a:r>
              <a:r>
                <a:rPr lang="en" sz="800" b="0" i="0" u="none" strike="noStrike" cap="none">
                  <a:solidFill>
                    <a:schemeClr val="dk1"/>
                  </a:solidFill>
                  <a:latin typeface="Gill Sans"/>
                  <a:ea typeface="Gill Sans"/>
                  <a:cs typeface="Gill Sans"/>
                  <a:sym typeface="Gill Sans"/>
                </a:rPr>
                <a:t> in a dozen demonstration districts to build their capacity.</a:t>
              </a:r>
              <a:endParaRPr sz="1300" b="0" i="0" u="none" strike="noStrike" cap="none">
                <a:solidFill>
                  <a:srgbClr val="000000"/>
                </a:solidFill>
                <a:latin typeface="Arial"/>
                <a:ea typeface="Arial"/>
                <a:cs typeface="Arial"/>
                <a:sym typeface="Arial"/>
              </a:endParaRPr>
            </a:p>
          </p:txBody>
        </p:sp>
        <p:sp>
          <p:nvSpPr>
            <p:cNvPr id="1316" name="Google Shape;1316;p110"/>
            <p:cNvSpPr txBox="1"/>
            <p:nvPr/>
          </p:nvSpPr>
          <p:spPr>
            <a:xfrm>
              <a:off x="5707505" y="4377542"/>
              <a:ext cx="1497900" cy="374400"/>
            </a:xfrm>
            <a:prstGeom prst="rect">
              <a:avLst/>
            </a:prstGeom>
            <a:solidFill>
              <a:schemeClr val="accent2"/>
            </a:solidFill>
            <a:ln w="9525" cap="flat" cmpd="sng">
              <a:solidFill>
                <a:srgbClr val="BA0C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Gill Sans"/>
                  <a:ea typeface="Gill Sans"/>
                  <a:cs typeface="Gill Sans"/>
                  <a:sym typeface="Gill Sans"/>
                </a:rPr>
                <a:t>Alternative Rehabilitation Centers (ARCs)</a:t>
              </a:r>
              <a:endParaRPr sz="1300" b="0" i="0" u="none" strike="noStrike" cap="none">
                <a:solidFill>
                  <a:srgbClr val="000000"/>
                </a:solidFill>
                <a:latin typeface="Arial"/>
                <a:ea typeface="Arial"/>
                <a:cs typeface="Arial"/>
                <a:sym typeface="Arial"/>
              </a:endParaRPr>
            </a:p>
          </p:txBody>
        </p:sp>
        <p:sp>
          <p:nvSpPr>
            <p:cNvPr id="1317" name="Google Shape;1317;p110"/>
            <p:cNvSpPr txBox="1"/>
            <p:nvPr/>
          </p:nvSpPr>
          <p:spPr>
            <a:xfrm>
              <a:off x="7417696" y="2341114"/>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Gill Sans"/>
                  <a:ea typeface="Gill Sans"/>
                  <a:cs typeface="Gill Sans"/>
                  <a:sym typeface="Gill Sans"/>
                </a:rPr>
                <a:t>Judge</a:t>
              </a:r>
              <a:r>
                <a:rPr lang="en" sz="800" b="0" i="0" u="none" strike="noStrike" cap="none">
                  <a:solidFill>
                    <a:schemeClr val="dk1"/>
                  </a:solidFill>
                  <a:latin typeface="Gill Sans"/>
                  <a:ea typeface="Gill Sans"/>
                  <a:cs typeface="Gill Sans"/>
                  <a:sym typeface="Gill Sans"/>
                </a:rPr>
                <a:t> motivation to sentence youth to ARCs increased</a:t>
              </a:r>
              <a:endParaRPr sz="1300" b="0" i="0" u="none" strike="noStrike" cap="none">
                <a:solidFill>
                  <a:srgbClr val="000000"/>
                </a:solidFill>
                <a:latin typeface="Arial"/>
                <a:ea typeface="Arial"/>
                <a:cs typeface="Arial"/>
                <a:sym typeface="Arial"/>
              </a:endParaRPr>
            </a:p>
          </p:txBody>
        </p:sp>
        <p:sp>
          <p:nvSpPr>
            <p:cNvPr id="1318" name="Google Shape;1318;p110"/>
            <p:cNvSpPr txBox="1"/>
            <p:nvPr/>
          </p:nvSpPr>
          <p:spPr>
            <a:xfrm>
              <a:off x="7417696" y="2850221"/>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Gill Sans"/>
                  <a:ea typeface="Gill Sans"/>
                  <a:cs typeface="Gill Sans"/>
                  <a:sym typeface="Gill Sans"/>
                </a:rPr>
                <a:t>Judge</a:t>
              </a:r>
              <a:r>
                <a:rPr lang="en" sz="800" b="0" i="0" u="none" strike="noStrike" cap="none">
                  <a:solidFill>
                    <a:schemeClr val="dk1"/>
                  </a:solidFill>
                  <a:latin typeface="Gill Sans"/>
                  <a:ea typeface="Gill Sans"/>
                  <a:cs typeface="Gill Sans"/>
                  <a:sym typeface="Gill Sans"/>
                </a:rPr>
                <a:t> attitudes about ARCs improved.</a:t>
              </a:r>
              <a:endParaRPr sz="1300" b="0" i="0" u="none" strike="noStrike" cap="none">
                <a:solidFill>
                  <a:srgbClr val="000000"/>
                </a:solidFill>
                <a:latin typeface="Arial"/>
                <a:ea typeface="Arial"/>
                <a:cs typeface="Arial"/>
                <a:sym typeface="Arial"/>
              </a:endParaRPr>
            </a:p>
          </p:txBody>
        </p:sp>
        <p:sp>
          <p:nvSpPr>
            <p:cNvPr id="1319" name="Google Shape;1319;p110"/>
            <p:cNvSpPr txBox="1"/>
            <p:nvPr/>
          </p:nvSpPr>
          <p:spPr>
            <a:xfrm>
              <a:off x="7417696" y="3359327"/>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Gill Sans"/>
                  <a:ea typeface="Gill Sans"/>
                  <a:cs typeface="Gill Sans"/>
                  <a:sym typeface="Gill Sans"/>
                </a:rPr>
                <a:t>Judge</a:t>
              </a:r>
              <a:r>
                <a:rPr lang="en" sz="800" b="0" i="0" u="none" strike="noStrike" cap="none">
                  <a:solidFill>
                    <a:schemeClr val="dk1"/>
                  </a:solidFill>
                  <a:latin typeface="Gill Sans"/>
                  <a:ea typeface="Gill Sans"/>
                  <a:cs typeface="Gill Sans"/>
                  <a:sym typeface="Gill Sans"/>
                </a:rPr>
                <a:t> knowledge about ARCs increased.</a:t>
              </a:r>
              <a:endParaRPr sz="1300" b="0" i="0" u="none" strike="noStrike" cap="none">
                <a:solidFill>
                  <a:srgbClr val="000000"/>
                </a:solidFill>
                <a:latin typeface="Arial"/>
                <a:ea typeface="Arial"/>
                <a:cs typeface="Arial"/>
                <a:sym typeface="Arial"/>
              </a:endParaRPr>
            </a:p>
          </p:txBody>
        </p:sp>
        <p:sp>
          <p:nvSpPr>
            <p:cNvPr id="1320" name="Google Shape;1320;p110"/>
            <p:cNvSpPr txBox="1"/>
            <p:nvPr/>
          </p:nvSpPr>
          <p:spPr>
            <a:xfrm>
              <a:off x="7417696" y="3868434"/>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Gill Sans"/>
                  <a:ea typeface="Gill Sans"/>
                  <a:cs typeface="Gill Sans"/>
                  <a:sym typeface="Gill Sans"/>
                </a:rPr>
                <a:t>Convene </a:t>
              </a:r>
              <a:r>
                <a:rPr lang="en" sz="800" b="1" i="0" u="none" strike="noStrike" cap="none">
                  <a:solidFill>
                    <a:schemeClr val="dk1"/>
                  </a:solidFill>
                  <a:latin typeface="Gill Sans"/>
                  <a:ea typeface="Gill Sans"/>
                  <a:cs typeface="Gill Sans"/>
                  <a:sym typeface="Gill Sans"/>
                </a:rPr>
                <a:t>Judes</a:t>
              </a:r>
              <a:r>
                <a:rPr lang="en" sz="800" b="0" i="0" u="none" strike="noStrike" cap="none">
                  <a:solidFill>
                    <a:schemeClr val="dk1"/>
                  </a:solidFill>
                  <a:latin typeface="Gill Sans"/>
                  <a:ea typeface="Gill Sans"/>
                  <a:cs typeface="Gill Sans"/>
                  <a:sym typeface="Gill Sans"/>
                </a:rPr>
                <a:t> (through workshops and tours of ARCs) to facilitate behavior change.</a:t>
              </a:r>
              <a:endParaRPr sz="1300" b="0" i="0" u="none" strike="noStrike" cap="none">
                <a:solidFill>
                  <a:srgbClr val="000000"/>
                </a:solidFill>
                <a:latin typeface="Arial"/>
                <a:ea typeface="Arial"/>
                <a:cs typeface="Arial"/>
                <a:sym typeface="Arial"/>
              </a:endParaRPr>
            </a:p>
          </p:txBody>
        </p:sp>
        <p:sp>
          <p:nvSpPr>
            <p:cNvPr id="1321" name="Google Shape;1321;p110"/>
            <p:cNvSpPr txBox="1"/>
            <p:nvPr/>
          </p:nvSpPr>
          <p:spPr>
            <a:xfrm>
              <a:off x="7417696" y="4377542"/>
              <a:ext cx="1497900" cy="374400"/>
            </a:xfrm>
            <a:prstGeom prst="rect">
              <a:avLst/>
            </a:prstGeom>
            <a:solidFill>
              <a:schemeClr val="accent2"/>
            </a:solidFill>
            <a:ln w="9525" cap="flat" cmpd="sng">
              <a:solidFill>
                <a:srgbClr val="BA0C2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Gill Sans"/>
                  <a:ea typeface="Gill Sans"/>
                  <a:cs typeface="Gill Sans"/>
                  <a:sym typeface="Gill Sans"/>
                </a:rPr>
                <a:t>Judges</a:t>
              </a:r>
              <a:endParaRPr sz="1300" b="0" i="0" u="none" strike="noStrike" cap="none">
                <a:solidFill>
                  <a:srgbClr val="000000"/>
                </a:solidFill>
                <a:latin typeface="Arial"/>
                <a:ea typeface="Arial"/>
                <a:cs typeface="Arial"/>
                <a:sym typeface="Arial"/>
              </a:endParaRPr>
            </a:p>
          </p:txBody>
        </p:sp>
        <p:cxnSp>
          <p:nvCxnSpPr>
            <p:cNvPr id="1322" name="Google Shape;1322;p110"/>
            <p:cNvCxnSpPr>
              <a:stCxn id="1306" idx="0"/>
              <a:endCxn id="1305" idx="2"/>
            </p:cNvCxnSpPr>
            <p:nvPr/>
          </p:nvCxnSpPr>
          <p:spPr>
            <a:xfrm rot="10800000">
              <a:off x="5601075" y="1697307"/>
              <a:ext cx="0" cy="134700"/>
            </a:xfrm>
            <a:prstGeom prst="straightConnector1">
              <a:avLst/>
            </a:prstGeom>
            <a:noFill/>
            <a:ln w="9525" cap="flat" cmpd="sng">
              <a:solidFill>
                <a:schemeClr val="accent3"/>
              </a:solidFill>
              <a:prstDash val="solid"/>
              <a:miter lim="800000"/>
              <a:headEnd type="none" w="sm" len="sm"/>
              <a:tailEnd type="triangle" w="med" len="med"/>
            </a:ln>
          </p:spPr>
        </p:cxnSp>
        <p:sp>
          <p:nvSpPr>
            <p:cNvPr id="3" name="Google Shape;1300;p110">
              <a:extLst>
                <a:ext uri="{FF2B5EF4-FFF2-40B4-BE49-F238E27FC236}">
                  <a16:creationId xmlns:a16="http://schemas.microsoft.com/office/drawing/2014/main" id="{D3AB2C2F-02B3-7F99-CA53-2115646E9484}"/>
                </a:ext>
              </a:extLst>
            </p:cNvPr>
            <p:cNvSpPr txBox="1"/>
            <p:nvPr/>
          </p:nvSpPr>
          <p:spPr>
            <a:xfrm>
              <a:off x="2286063" y="2341181"/>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Gill Sans"/>
                  <a:ea typeface="Gill Sans"/>
                  <a:cs typeface="Gill Sans"/>
                  <a:sym typeface="Gill Sans"/>
                </a:rPr>
                <a:t>Fiscal reform legislation implemented by </a:t>
              </a:r>
              <a:r>
                <a:rPr lang="en" sz="800" b="1" i="0" u="none" strike="noStrike" cap="none">
                  <a:solidFill>
                    <a:schemeClr val="dk1"/>
                  </a:solidFill>
                  <a:latin typeface="Gill Sans"/>
                  <a:ea typeface="Gill Sans"/>
                  <a:cs typeface="Gill Sans"/>
                  <a:sym typeface="Gill Sans"/>
                </a:rPr>
                <a:t>National Government.</a:t>
              </a:r>
              <a:endParaRPr sz="1300" b="0" i="0" u="none" strike="noStrike" cap="none">
                <a:solidFill>
                  <a:srgbClr val="000000"/>
                </a:solidFill>
                <a:latin typeface="Arial"/>
                <a:ea typeface="Arial"/>
                <a:cs typeface="Arial"/>
                <a:sym typeface="Arial"/>
              </a:endParaRPr>
            </a:p>
          </p:txBody>
        </p:sp>
        <p:sp>
          <p:nvSpPr>
            <p:cNvPr id="4" name="Google Shape;1305;p110">
              <a:extLst>
                <a:ext uri="{FF2B5EF4-FFF2-40B4-BE49-F238E27FC236}">
                  <a16:creationId xmlns:a16="http://schemas.microsoft.com/office/drawing/2014/main" id="{7BA7C62F-C3B4-1762-891D-368818748768}"/>
                </a:ext>
              </a:extLst>
            </p:cNvPr>
            <p:cNvSpPr txBox="1"/>
            <p:nvPr/>
          </p:nvSpPr>
          <p:spPr>
            <a:xfrm>
              <a:off x="2286063" y="1322967"/>
              <a:ext cx="6627900" cy="3744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Gill Sans"/>
                  <a:ea typeface="Gill Sans"/>
                  <a:cs typeface="Gill Sans"/>
                  <a:sym typeface="Gill Sans"/>
                </a:rPr>
                <a:t>Project Purpose: Reduced recidivism rate of yout</a:t>
              </a:r>
              <a:r>
                <a:rPr lang="en" sz="600" b="1" i="0" u="none" strike="noStrike" cap="none">
                  <a:solidFill>
                    <a:schemeClr val="lt1"/>
                  </a:solidFill>
                  <a:latin typeface="Gill Sans"/>
                  <a:ea typeface="Gill Sans"/>
                  <a:cs typeface="Gill Sans"/>
                  <a:sym typeface="Gill Sans"/>
                </a:rPr>
                <a:t>h</a:t>
              </a:r>
              <a:endParaRPr sz="1100" b="0" i="0" u="none" strike="noStrike" cap="none">
                <a:solidFill>
                  <a:srgbClr val="000000"/>
                </a:solidFill>
                <a:latin typeface="Arial"/>
                <a:ea typeface="Arial"/>
                <a:cs typeface="Arial"/>
                <a:sym typeface="Arial"/>
              </a:endParaRPr>
            </a:p>
          </p:txBody>
        </p:sp>
        <p:sp>
          <p:nvSpPr>
            <p:cNvPr id="5" name="Google Shape;1306;p110">
              <a:extLst>
                <a:ext uri="{FF2B5EF4-FFF2-40B4-BE49-F238E27FC236}">
                  <a16:creationId xmlns:a16="http://schemas.microsoft.com/office/drawing/2014/main" id="{D2BA4DC7-C92F-E14D-5385-AC3304F2DBAF}"/>
                </a:ext>
              </a:extLst>
            </p:cNvPr>
            <p:cNvSpPr txBox="1"/>
            <p:nvPr/>
          </p:nvSpPr>
          <p:spPr>
            <a:xfrm>
              <a:off x="2286063" y="1832074"/>
              <a:ext cx="6627900" cy="3744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Gill Sans"/>
                  <a:ea typeface="Gill Sans"/>
                  <a:cs typeface="Gill Sans"/>
                  <a:sym typeface="Gill Sans"/>
                </a:rPr>
                <a:t>Sentencing of Youth to ARCS by Judges Increased Across Marshovia</a:t>
              </a:r>
              <a:endParaRPr sz="1000" b="0" i="0" u="none" strike="noStrike" cap="none">
                <a:solidFill>
                  <a:schemeClr val="dk1"/>
                </a:solidFill>
                <a:latin typeface="Gill Sans"/>
                <a:ea typeface="Gill Sans"/>
                <a:cs typeface="Gill Sans"/>
                <a:sym typeface="Gill Sans"/>
              </a:endParaRPr>
            </a:p>
          </p:txBody>
        </p:sp>
        <p:sp>
          <p:nvSpPr>
            <p:cNvPr id="6" name="Google Shape;1307;p110">
              <a:extLst>
                <a:ext uri="{FF2B5EF4-FFF2-40B4-BE49-F238E27FC236}">
                  <a16:creationId xmlns:a16="http://schemas.microsoft.com/office/drawing/2014/main" id="{8382EECD-CE9F-2291-F31C-3E6B52C7145D}"/>
                </a:ext>
              </a:extLst>
            </p:cNvPr>
            <p:cNvSpPr txBox="1"/>
            <p:nvPr/>
          </p:nvSpPr>
          <p:spPr>
            <a:xfrm>
              <a:off x="3996253" y="2341181"/>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Gill Sans"/>
                  <a:ea typeface="Gill Sans"/>
                  <a:cs typeface="Gill Sans"/>
                  <a:sym typeface="Gill Sans"/>
                </a:rPr>
                <a:t>Local Governments </a:t>
              </a:r>
              <a:r>
                <a:rPr lang="en" sz="800" b="0" i="0" u="none" strike="noStrike" cap="none">
                  <a:solidFill>
                    <a:schemeClr val="dk1"/>
                  </a:solidFill>
                  <a:latin typeface="Gill Sans"/>
                  <a:ea typeface="Gill Sans"/>
                  <a:cs typeface="Gill Sans"/>
                  <a:sym typeface="Gill Sans"/>
                </a:rPr>
                <a:t>across the country inspired to implement similar oversight.</a:t>
              </a:r>
              <a:endParaRPr sz="1300" b="0" i="0" u="none" strike="noStrike" cap="none">
                <a:solidFill>
                  <a:srgbClr val="000000"/>
                </a:solidFill>
                <a:latin typeface="Arial"/>
                <a:ea typeface="Arial"/>
                <a:cs typeface="Arial"/>
                <a:sym typeface="Arial"/>
              </a:endParaRPr>
            </a:p>
          </p:txBody>
        </p:sp>
        <p:sp>
          <p:nvSpPr>
            <p:cNvPr id="7" name="Google Shape;1312;p110">
              <a:extLst>
                <a:ext uri="{FF2B5EF4-FFF2-40B4-BE49-F238E27FC236}">
                  <a16:creationId xmlns:a16="http://schemas.microsoft.com/office/drawing/2014/main" id="{ED499F8B-307E-A9B7-2AE1-3318A798B09D}"/>
                </a:ext>
              </a:extLst>
            </p:cNvPr>
            <p:cNvSpPr txBox="1"/>
            <p:nvPr/>
          </p:nvSpPr>
          <p:spPr>
            <a:xfrm>
              <a:off x="5706443" y="2341181"/>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Gill Sans"/>
                  <a:ea typeface="Gill Sans"/>
                  <a:cs typeface="Gill Sans"/>
                  <a:sym typeface="Gill Sans"/>
                </a:rPr>
                <a:t>ARCs </a:t>
              </a:r>
              <a:r>
                <a:rPr lang="en" sz="800" b="0" i="0" u="none" strike="noStrike" cap="none">
                  <a:solidFill>
                    <a:schemeClr val="dk1"/>
                  </a:solidFill>
                  <a:latin typeface="Gill Sans"/>
                  <a:ea typeface="Gill Sans"/>
                  <a:cs typeface="Gill Sans"/>
                  <a:sym typeface="Gill Sans"/>
                </a:rPr>
                <a:t>across the country inspired by similar improvements.</a:t>
              </a:r>
              <a:endParaRPr sz="1300" b="0" i="0" u="none" strike="noStrike" cap="none">
                <a:solidFill>
                  <a:srgbClr val="000000"/>
                </a:solidFill>
                <a:latin typeface="Arial"/>
                <a:ea typeface="Arial"/>
                <a:cs typeface="Arial"/>
                <a:sym typeface="Arial"/>
              </a:endParaRPr>
            </a:p>
          </p:txBody>
        </p:sp>
        <p:sp>
          <p:nvSpPr>
            <p:cNvPr id="8" name="Google Shape;1317;p110">
              <a:extLst>
                <a:ext uri="{FF2B5EF4-FFF2-40B4-BE49-F238E27FC236}">
                  <a16:creationId xmlns:a16="http://schemas.microsoft.com/office/drawing/2014/main" id="{F05AC6E4-74DF-EC82-EC17-37E34F8E3D54}"/>
                </a:ext>
              </a:extLst>
            </p:cNvPr>
            <p:cNvSpPr txBox="1"/>
            <p:nvPr/>
          </p:nvSpPr>
          <p:spPr>
            <a:xfrm>
              <a:off x="7416634" y="2341181"/>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Gill Sans"/>
                  <a:ea typeface="Gill Sans"/>
                  <a:cs typeface="Gill Sans"/>
                  <a:sym typeface="Gill Sans"/>
                </a:rPr>
                <a:t>Judge</a:t>
              </a:r>
              <a:r>
                <a:rPr lang="en" sz="800" b="0" i="0" u="none" strike="noStrike" cap="none">
                  <a:solidFill>
                    <a:schemeClr val="dk1"/>
                  </a:solidFill>
                  <a:latin typeface="Gill Sans"/>
                  <a:ea typeface="Gill Sans"/>
                  <a:cs typeface="Gill Sans"/>
                  <a:sym typeface="Gill Sans"/>
                </a:rPr>
                <a:t> motivation to sentence youth to ARCs increased</a:t>
              </a:r>
              <a:endParaRPr sz="1300" b="0" i="0" u="none" strike="noStrike" cap="none">
                <a:solidFill>
                  <a:srgbClr val="000000"/>
                </a:solidFill>
                <a:latin typeface="Arial"/>
                <a:ea typeface="Arial"/>
                <a:cs typeface="Arial"/>
                <a:sym typeface="Arial"/>
              </a:endParaRPr>
            </a:p>
          </p:txBody>
        </p:sp>
        <p:sp>
          <p:nvSpPr>
            <p:cNvPr id="9" name="Google Shape;1318;p110">
              <a:extLst>
                <a:ext uri="{FF2B5EF4-FFF2-40B4-BE49-F238E27FC236}">
                  <a16:creationId xmlns:a16="http://schemas.microsoft.com/office/drawing/2014/main" id="{CC4A4335-55E1-5A66-0315-338610F25D13}"/>
                </a:ext>
              </a:extLst>
            </p:cNvPr>
            <p:cNvSpPr txBox="1"/>
            <p:nvPr/>
          </p:nvSpPr>
          <p:spPr>
            <a:xfrm>
              <a:off x="7416634" y="2850288"/>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Gill Sans"/>
                  <a:ea typeface="Gill Sans"/>
                  <a:cs typeface="Gill Sans"/>
                  <a:sym typeface="Gill Sans"/>
                </a:rPr>
                <a:t>Judge</a:t>
              </a:r>
              <a:r>
                <a:rPr lang="en" sz="800" b="0" i="0" u="none" strike="noStrike" cap="none">
                  <a:solidFill>
                    <a:schemeClr val="dk1"/>
                  </a:solidFill>
                  <a:latin typeface="Gill Sans"/>
                  <a:ea typeface="Gill Sans"/>
                  <a:cs typeface="Gill Sans"/>
                  <a:sym typeface="Gill Sans"/>
                </a:rPr>
                <a:t> attitudes about ARCs improved.</a:t>
              </a:r>
              <a:endParaRPr sz="1300" b="0" i="0" u="none" strike="noStrike" cap="none">
                <a:solidFill>
                  <a:srgbClr val="000000"/>
                </a:solidFill>
                <a:latin typeface="Arial"/>
                <a:ea typeface="Arial"/>
                <a:cs typeface="Arial"/>
                <a:sym typeface="Arial"/>
              </a:endParaRPr>
            </a:p>
          </p:txBody>
        </p:sp>
        <p:sp>
          <p:nvSpPr>
            <p:cNvPr id="10" name="Google Shape;1313;p110">
              <a:extLst>
                <a:ext uri="{FF2B5EF4-FFF2-40B4-BE49-F238E27FC236}">
                  <a16:creationId xmlns:a16="http://schemas.microsoft.com/office/drawing/2014/main" id="{95E57429-C2FE-B498-2E50-AC24F838546B}"/>
                </a:ext>
              </a:extLst>
            </p:cNvPr>
            <p:cNvSpPr txBox="1"/>
            <p:nvPr/>
          </p:nvSpPr>
          <p:spPr>
            <a:xfrm>
              <a:off x="5706443" y="2853919"/>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Gill Sans"/>
                  <a:ea typeface="Gill Sans"/>
                  <a:cs typeface="Gill Sans"/>
                  <a:sym typeface="Gill Sans"/>
                </a:rPr>
                <a:t>Improved outcomes demonstrated by </a:t>
              </a:r>
              <a:r>
                <a:rPr lang="en" sz="800" b="1" i="0" u="none" strike="noStrike" cap="none">
                  <a:solidFill>
                    <a:schemeClr val="dk1"/>
                  </a:solidFill>
                  <a:latin typeface="Gill Sans"/>
                  <a:ea typeface="Gill Sans"/>
                  <a:cs typeface="Gill Sans"/>
                  <a:sym typeface="Gill Sans"/>
                </a:rPr>
                <a:t>ARCs</a:t>
              </a:r>
              <a:r>
                <a:rPr lang="en" sz="800" b="0" i="0" u="none" strike="noStrike" cap="none">
                  <a:solidFill>
                    <a:schemeClr val="dk1"/>
                  </a:solidFill>
                  <a:latin typeface="Gill Sans"/>
                  <a:ea typeface="Gill Sans"/>
                  <a:cs typeface="Gill Sans"/>
                  <a:sym typeface="Gill Sans"/>
                </a:rPr>
                <a:t> in demonstration districts.</a:t>
              </a:r>
              <a:endParaRPr sz="1300" b="0" i="0" u="none" strike="noStrike" cap="none">
                <a:solidFill>
                  <a:srgbClr val="000000"/>
                </a:solidFill>
                <a:latin typeface="Arial"/>
                <a:ea typeface="Arial"/>
                <a:cs typeface="Arial"/>
                <a:sym typeface="Arial"/>
              </a:endParaRPr>
            </a:p>
          </p:txBody>
        </p:sp>
        <p:sp>
          <p:nvSpPr>
            <p:cNvPr id="11" name="Google Shape;1300;p110">
              <a:extLst>
                <a:ext uri="{FF2B5EF4-FFF2-40B4-BE49-F238E27FC236}">
                  <a16:creationId xmlns:a16="http://schemas.microsoft.com/office/drawing/2014/main" id="{2498BEBE-F9A5-80D0-8519-8D9D5B73C5BF}"/>
                </a:ext>
              </a:extLst>
            </p:cNvPr>
            <p:cNvSpPr txBox="1"/>
            <p:nvPr/>
          </p:nvSpPr>
          <p:spPr>
            <a:xfrm>
              <a:off x="2285001" y="2344879"/>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Gill Sans"/>
                  <a:ea typeface="Gill Sans"/>
                  <a:cs typeface="Gill Sans"/>
                  <a:sym typeface="Gill Sans"/>
                </a:rPr>
                <a:t>Fiscal reform legislation implemented by </a:t>
              </a:r>
              <a:r>
                <a:rPr lang="en" sz="800" b="1" i="0" u="none" strike="noStrike" cap="none">
                  <a:solidFill>
                    <a:schemeClr val="dk1"/>
                  </a:solidFill>
                  <a:latin typeface="Gill Sans"/>
                  <a:ea typeface="Gill Sans"/>
                  <a:cs typeface="Gill Sans"/>
                  <a:sym typeface="Gill Sans"/>
                </a:rPr>
                <a:t>National Government.</a:t>
              </a:r>
              <a:endParaRPr sz="1300" b="0" i="0" u="none" strike="noStrike" cap="none">
                <a:solidFill>
                  <a:srgbClr val="000000"/>
                </a:solidFill>
                <a:latin typeface="Arial"/>
                <a:ea typeface="Arial"/>
                <a:cs typeface="Arial"/>
                <a:sym typeface="Arial"/>
              </a:endParaRPr>
            </a:p>
          </p:txBody>
        </p:sp>
        <p:sp>
          <p:nvSpPr>
            <p:cNvPr id="12" name="Google Shape;1305;p110">
              <a:extLst>
                <a:ext uri="{FF2B5EF4-FFF2-40B4-BE49-F238E27FC236}">
                  <a16:creationId xmlns:a16="http://schemas.microsoft.com/office/drawing/2014/main" id="{AFB8E8E5-0135-15DE-F399-0FA5722E6F9D}"/>
                </a:ext>
              </a:extLst>
            </p:cNvPr>
            <p:cNvSpPr txBox="1"/>
            <p:nvPr/>
          </p:nvSpPr>
          <p:spPr>
            <a:xfrm>
              <a:off x="2285001" y="1326665"/>
              <a:ext cx="6627900" cy="3744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lt1"/>
                  </a:solidFill>
                  <a:latin typeface="Gill Sans"/>
                  <a:ea typeface="Gill Sans"/>
                  <a:cs typeface="Gill Sans"/>
                  <a:sym typeface="Gill Sans"/>
                </a:rPr>
                <a:t>Project Purpose: Reduced recidivism rate of yout</a:t>
              </a:r>
              <a:r>
                <a:rPr lang="en" sz="600" b="1" i="0" u="none" strike="noStrike" cap="none">
                  <a:solidFill>
                    <a:schemeClr val="lt1"/>
                  </a:solidFill>
                  <a:latin typeface="Gill Sans"/>
                  <a:ea typeface="Gill Sans"/>
                  <a:cs typeface="Gill Sans"/>
                  <a:sym typeface="Gill Sans"/>
                </a:rPr>
                <a:t>h</a:t>
              </a:r>
              <a:endParaRPr sz="1100" b="0" i="0" u="none" strike="noStrike" cap="none">
                <a:solidFill>
                  <a:srgbClr val="000000"/>
                </a:solidFill>
                <a:latin typeface="Arial"/>
                <a:ea typeface="Arial"/>
                <a:cs typeface="Arial"/>
                <a:sym typeface="Arial"/>
              </a:endParaRPr>
            </a:p>
          </p:txBody>
        </p:sp>
        <p:sp>
          <p:nvSpPr>
            <p:cNvPr id="13" name="Google Shape;1306;p110">
              <a:extLst>
                <a:ext uri="{FF2B5EF4-FFF2-40B4-BE49-F238E27FC236}">
                  <a16:creationId xmlns:a16="http://schemas.microsoft.com/office/drawing/2014/main" id="{1806440F-24A8-7C20-E706-7B27D0C1A596}"/>
                </a:ext>
              </a:extLst>
            </p:cNvPr>
            <p:cNvSpPr txBox="1"/>
            <p:nvPr/>
          </p:nvSpPr>
          <p:spPr>
            <a:xfrm>
              <a:off x="2285001" y="1835772"/>
              <a:ext cx="6627900" cy="374400"/>
            </a:xfrm>
            <a:prstGeom prst="rect">
              <a:avLst/>
            </a:prstGeom>
            <a:solidFill>
              <a:schemeClr val="accent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Gill Sans"/>
                  <a:ea typeface="Gill Sans"/>
                  <a:cs typeface="Gill Sans"/>
                  <a:sym typeface="Gill Sans"/>
                </a:rPr>
                <a:t>Sentencing of Youth to ARCS by Judges Increased Across Marshovia</a:t>
              </a:r>
              <a:endParaRPr sz="1000" b="0" i="0" u="none" strike="noStrike" cap="none">
                <a:solidFill>
                  <a:schemeClr val="dk1"/>
                </a:solidFill>
                <a:latin typeface="Gill Sans"/>
                <a:ea typeface="Gill Sans"/>
                <a:cs typeface="Gill Sans"/>
                <a:sym typeface="Gill Sans"/>
              </a:endParaRPr>
            </a:p>
          </p:txBody>
        </p:sp>
        <p:sp>
          <p:nvSpPr>
            <p:cNvPr id="14" name="Google Shape;1307;p110">
              <a:extLst>
                <a:ext uri="{FF2B5EF4-FFF2-40B4-BE49-F238E27FC236}">
                  <a16:creationId xmlns:a16="http://schemas.microsoft.com/office/drawing/2014/main" id="{E8225281-7086-8FA7-B20A-DBA5B93F0DE2}"/>
                </a:ext>
              </a:extLst>
            </p:cNvPr>
            <p:cNvSpPr txBox="1"/>
            <p:nvPr/>
          </p:nvSpPr>
          <p:spPr>
            <a:xfrm>
              <a:off x="3995191" y="2344879"/>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Gill Sans"/>
                  <a:ea typeface="Gill Sans"/>
                  <a:cs typeface="Gill Sans"/>
                  <a:sym typeface="Gill Sans"/>
                </a:rPr>
                <a:t>Local Governments </a:t>
              </a:r>
              <a:r>
                <a:rPr lang="en" sz="800" b="0" i="0" u="none" strike="noStrike" cap="none">
                  <a:solidFill>
                    <a:schemeClr val="dk1"/>
                  </a:solidFill>
                  <a:latin typeface="Gill Sans"/>
                  <a:ea typeface="Gill Sans"/>
                  <a:cs typeface="Gill Sans"/>
                  <a:sym typeface="Gill Sans"/>
                </a:rPr>
                <a:t>across the country inspired to implement similar oversight.</a:t>
              </a:r>
              <a:endParaRPr sz="1300" b="0" i="0" u="none" strike="noStrike" cap="none">
                <a:solidFill>
                  <a:srgbClr val="000000"/>
                </a:solidFill>
                <a:latin typeface="Arial"/>
                <a:ea typeface="Arial"/>
                <a:cs typeface="Arial"/>
                <a:sym typeface="Arial"/>
              </a:endParaRPr>
            </a:p>
          </p:txBody>
        </p:sp>
        <p:sp>
          <p:nvSpPr>
            <p:cNvPr id="15" name="Google Shape;1312;p110">
              <a:extLst>
                <a:ext uri="{FF2B5EF4-FFF2-40B4-BE49-F238E27FC236}">
                  <a16:creationId xmlns:a16="http://schemas.microsoft.com/office/drawing/2014/main" id="{100345BB-F56B-4014-E365-2C4F2EBFE31D}"/>
                </a:ext>
              </a:extLst>
            </p:cNvPr>
            <p:cNvSpPr txBox="1"/>
            <p:nvPr/>
          </p:nvSpPr>
          <p:spPr>
            <a:xfrm>
              <a:off x="5705381" y="2344879"/>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Gill Sans"/>
                  <a:ea typeface="Gill Sans"/>
                  <a:cs typeface="Gill Sans"/>
                  <a:sym typeface="Gill Sans"/>
                </a:rPr>
                <a:t>ARCs </a:t>
              </a:r>
              <a:r>
                <a:rPr lang="en" sz="800" b="0" i="0" u="none" strike="noStrike" cap="none">
                  <a:solidFill>
                    <a:schemeClr val="dk1"/>
                  </a:solidFill>
                  <a:latin typeface="Gill Sans"/>
                  <a:ea typeface="Gill Sans"/>
                  <a:cs typeface="Gill Sans"/>
                  <a:sym typeface="Gill Sans"/>
                </a:rPr>
                <a:t>across the country inspired by similar improvements.</a:t>
              </a:r>
              <a:endParaRPr sz="1300" b="0" i="0" u="none" strike="noStrike" cap="none">
                <a:solidFill>
                  <a:srgbClr val="000000"/>
                </a:solidFill>
                <a:latin typeface="Arial"/>
                <a:ea typeface="Arial"/>
                <a:cs typeface="Arial"/>
                <a:sym typeface="Arial"/>
              </a:endParaRPr>
            </a:p>
          </p:txBody>
        </p:sp>
        <p:sp>
          <p:nvSpPr>
            <p:cNvPr id="16" name="Google Shape;1317;p110">
              <a:extLst>
                <a:ext uri="{FF2B5EF4-FFF2-40B4-BE49-F238E27FC236}">
                  <a16:creationId xmlns:a16="http://schemas.microsoft.com/office/drawing/2014/main" id="{E3E406D1-33CC-A019-82BC-B3E6735AAE05}"/>
                </a:ext>
              </a:extLst>
            </p:cNvPr>
            <p:cNvSpPr txBox="1"/>
            <p:nvPr/>
          </p:nvSpPr>
          <p:spPr>
            <a:xfrm>
              <a:off x="7415572" y="2344879"/>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Gill Sans"/>
                  <a:ea typeface="Gill Sans"/>
                  <a:cs typeface="Gill Sans"/>
                  <a:sym typeface="Gill Sans"/>
                </a:rPr>
                <a:t>Judge</a:t>
              </a:r>
              <a:r>
                <a:rPr lang="en" sz="800" b="0" i="0" u="none" strike="noStrike" cap="none">
                  <a:solidFill>
                    <a:schemeClr val="dk1"/>
                  </a:solidFill>
                  <a:latin typeface="Gill Sans"/>
                  <a:ea typeface="Gill Sans"/>
                  <a:cs typeface="Gill Sans"/>
                  <a:sym typeface="Gill Sans"/>
                </a:rPr>
                <a:t> motivation to sentence youth to ARCs increased</a:t>
              </a:r>
              <a:endParaRPr sz="1300" b="0" i="0" u="none" strike="noStrike" cap="none">
                <a:solidFill>
                  <a:srgbClr val="000000"/>
                </a:solidFill>
                <a:latin typeface="Arial"/>
                <a:ea typeface="Arial"/>
                <a:cs typeface="Arial"/>
                <a:sym typeface="Arial"/>
              </a:endParaRPr>
            </a:p>
          </p:txBody>
        </p:sp>
        <p:sp>
          <p:nvSpPr>
            <p:cNvPr id="17" name="Google Shape;1318;p110">
              <a:extLst>
                <a:ext uri="{FF2B5EF4-FFF2-40B4-BE49-F238E27FC236}">
                  <a16:creationId xmlns:a16="http://schemas.microsoft.com/office/drawing/2014/main" id="{5503E723-71BD-9FB3-3992-39DE7235AEB6}"/>
                </a:ext>
              </a:extLst>
            </p:cNvPr>
            <p:cNvSpPr txBox="1"/>
            <p:nvPr/>
          </p:nvSpPr>
          <p:spPr>
            <a:xfrm>
              <a:off x="7415572" y="2853986"/>
              <a:ext cx="1497900" cy="3744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dk1"/>
                  </a:solidFill>
                  <a:latin typeface="Gill Sans"/>
                  <a:ea typeface="Gill Sans"/>
                  <a:cs typeface="Gill Sans"/>
                  <a:sym typeface="Gill Sans"/>
                </a:rPr>
                <a:t>Judge</a:t>
              </a:r>
              <a:r>
                <a:rPr lang="en" sz="800" b="0" i="0" u="none" strike="noStrike" cap="none">
                  <a:solidFill>
                    <a:schemeClr val="dk1"/>
                  </a:solidFill>
                  <a:latin typeface="Gill Sans"/>
                  <a:ea typeface="Gill Sans"/>
                  <a:cs typeface="Gill Sans"/>
                  <a:sym typeface="Gill Sans"/>
                </a:rPr>
                <a:t> attitudes about ARCs improved.</a:t>
              </a:r>
              <a:endParaRPr sz="1300" b="0" i="0" u="none" strike="noStrike" cap="none">
                <a:solidFill>
                  <a:srgbClr val="000000"/>
                </a:solidFill>
                <a:latin typeface="Arial"/>
                <a:ea typeface="Arial"/>
                <a:cs typeface="Arial"/>
                <a:sym typeface="Arial"/>
              </a:endParaRPr>
            </a:p>
          </p:txBody>
        </p:sp>
      </p:grpSp>
      <p:sp>
        <p:nvSpPr>
          <p:cNvPr id="1323" name="Google Shape;1323;p110"/>
          <p:cNvSpPr txBox="1">
            <a:spLocks noGrp="1"/>
          </p:cNvSpPr>
          <p:nvPr>
            <p:ph type="sldNum" idx="12"/>
          </p:nvPr>
        </p:nvSpPr>
        <p:spPr>
          <a:xfrm>
            <a:off x="5987042" y="4825750"/>
            <a:ext cx="2994600" cy="207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r>
              <a:rPr lang="en" sz="900"/>
              <a:t>  |   </a:t>
            </a:r>
            <a:fld id="{00000000-1234-1234-1234-123412341234}" type="slidenum">
              <a:rPr lang="en" sz="900"/>
              <a:t>41</a:t>
            </a:fld>
            <a:endParaRPr sz="9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27"/>
        <p:cNvGrpSpPr/>
        <p:nvPr/>
      </p:nvGrpSpPr>
      <p:grpSpPr>
        <a:xfrm>
          <a:off x="0" y="0"/>
          <a:ext cx="0" cy="0"/>
          <a:chOff x="0" y="0"/>
          <a:chExt cx="0" cy="0"/>
        </a:xfrm>
      </p:grpSpPr>
      <p:sp>
        <p:nvSpPr>
          <p:cNvPr id="1329" name="Google Shape;1329;p111"/>
          <p:cNvSpPr txBox="1">
            <a:spLocks noGrp="1"/>
          </p:cNvSpPr>
          <p:nvPr>
            <p:ph type="title"/>
          </p:nvPr>
        </p:nvSpPr>
        <p:spPr>
          <a:xfrm>
            <a:off x="628650" y="617154"/>
            <a:ext cx="7886700" cy="402300"/>
          </a:xfrm>
          <a:prstGeom prst="rect">
            <a:avLst/>
          </a:prstGeom>
        </p:spPr>
        <p:txBody>
          <a:bodyPr spcFirstLastPara="1" wrap="square" lIns="68575" tIns="34275" rIns="68575" bIns="34275" anchor="t" anchorCtr="0">
            <a:noAutofit/>
          </a:bodyPr>
          <a:lstStyle/>
          <a:p>
            <a:pPr marL="0" lvl="0" indent="0" algn="l" rtl="0">
              <a:lnSpc>
                <a:spcPct val="107916"/>
              </a:lnSpc>
              <a:spcBef>
                <a:spcPts val="0"/>
              </a:spcBef>
              <a:spcAft>
                <a:spcPts val="800"/>
              </a:spcAft>
              <a:buClr>
                <a:schemeClr val="dk1"/>
              </a:buClr>
              <a:buSzPts val="1100"/>
              <a:buFont typeface="Arial"/>
              <a:buNone/>
            </a:pPr>
            <a:r>
              <a:rPr lang="en">
                <a:solidFill>
                  <a:srgbClr val="BA0C2F"/>
                </a:solidFill>
              </a:rPr>
              <a:t>ANNEX: DEFINITIONS</a:t>
            </a:r>
            <a:endParaRPr/>
          </a:p>
        </p:txBody>
      </p:sp>
      <p:graphicFrame>
        <p:nvGraphicFramePr>
          <p:cNvPr id="1330" name="Google Shape;1330;p111"/>
          <p:cNvGraphicFramePr/>
          <p:nvPr>
            <p:extLst>
              <p:ext uri="{D42A27DB-BD31-4B8C-83A1-F6EECF244321}">
                <p14:modId xmlns:p14="http://schemas.microsoft.com/office/powerpoint/2010/main" val="2068454220"/>
              </p:ext>
            </p:extLst>
          </p:nvPr>
        </p:nvGraphicFramePr>
        <p:xfrm>
          <a:off x="764100" y="1299700"/>
          <a:ext cx="8045650" cy="2463800"/>
        </p:xfrm>
        <a:graphic>
          <a:graphicData uri="http://schemas.openxmlformats.org/drawingml/2006/table">
            <a:tbl>
              <a:tblPr firstRow="1">
                <a:noFill/>
                <a:tableStyleId>{5792C5BE-9570-4E89-B803-C72F2EDCA5EB}</a:tableStyleId>
              </a:tblPr>
              <a:tblGrid>
                <a:gridCol w="1436100">
                  <a:extLst>
                    <a:ext uri="{9D8B030D-6E8A-4147-A177-3AD203B41FA5}">
                      <a16:colId xmlns:a16="http://schemas.microsoft.com/office/drawing/2014/main" val="20000"/>
                    </a:ext>
                  </a:extLst>
                </a:gridCol>
                <a:gridCol w="6609550">
                  <a:extLst>
                    <a:ext uri="{9D8B030D-6E8A-4147-A177-3AD203B41FA5}">
                      <a16:colId xmlns:a16="http://schemas.microsoft.com/office/drawing/2014/main" val="20001"/>
                    </a:ext>
                  </a:extLst>
                </a:gridCol>
              </a:tblGrid>
              <a:tr h="0">
                <a:tc>
                  <a:txBody>
                    <a:bodyPr/>
                    <a:lstStyle/>
                    <a:p>
                      <a:pPr marL="0" lvl="0" indent="0" algn="l" rtl="0">
                        <a:lnSpc>
                          <a:spcPct val="100000"/>
                        </a:lnSpc>
                        <a:spcBef>
                          <a:spcPts val="0"/>
                        </a:spcBef>
                        <a:spcAft>
                          <a:spcPts val="0"/>
                        </a:spcAft>
                        <a:buNone/>
                      </a:pPr>
                      <a:r>
                        <a:rPr lang="en" sz="1000" b="1">
                          <a:latin typeface="Gill Sans"/>
                          <a:ea typeface="Gill Sans"/>
                          <a:cs typeface="Gill Sans"/>
                          <a:sym typeface="Gill Sans"/>
                        </a:rPr>
                        <a:t>ASSUMPTIONS</a:t>
                      </a:r>
                      <a:endParaRPr sz="1000" b="1">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latin typeface="Gill Sans"/>
                          <a:ea typeface="Gill Sans"/>
                          <a:cs typeface="Gill Sans"/>
                          <a:sym typeface="Gill Sans"/>
                        </a:rPr>
                        <a:t>The stated conditions and/or critical events outside the control of the activity that must be in place for outcomes to be achieved. Assumptions form part of the complete theory of change regarding the conditions under which change is envisioned to occur. They may be listed within the logic model itself, or to the side. (ADS201)</a:t>
                      </a:r>
                      <a:endParaRPr sz="1000">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00000"/>
                        </a:lnSpc>
                        <a:spcBef>
                          <a:spcPts val="0"/>
                        </a:spcBef>
                        <a:spcAft>
                          <a:spcPts val="0"/>
                        </a:spcAft>
                        <a:buNone/>
                      </a:pPr>
                      <a:r>
                        <a:rPr lang="en" sz="1000" b="1">
                          <a:latin typeface="Gill Sans"/>
                          <a:ea typeface="Gill Sans"/>
                          <a:cs typeface="Gill Sans"/>
                          <a:sym typeface="Gill Sans"/>
                        </a:rPr>
                        <a:t>CONTEXT (OR SYSTEM) OR CURRENT STATE</a:t>
                      </a:r>
                      <a:endParaRPr sz="1000" b="1">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latin typeface="Gill Sans"/>
                          <a:ea typeface="Gill Sans"/>
                          <a:cs typeface="Gill Sans"/>
                          <a:sym typeface="Gill Sans"/>
                        </a:rPr>
                        <a:t>In which the development challenge is situated. This includes root causes or drivers underlying the development challenge, as well as circumstances or conditions in the operating context that may affect intended Activity’s outcomes and are likely to change.</a:t>
                      </a:r>
                      <a:endParaRPr sz="1000">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lnSpc>
                          <a:spcPct val="100000"/>
                        </a:lnSpc>
                        <a:spcBef>
                          <a:spcPts val="0"/>
                        </a:spcBef>
                        <a:spcAft>
                          <a:spcPts val="0"/>
                        </a:spcAft>
                        <a:buNone/>
                      </a:pPr>
                      <a:r>
                        <a:rPr lang="en" sz="1000" b="1">
                          <a:latin typeface="Gill Sans"/>
                          <a:ea typeface="Gill Sans"/>
                          <a:cs typeface="Gill Sans"/>
                          <a:sym typeface="Gill Sans"/>
                        </a:rPr>
                        <a:t>DESIRED FUTURE STATE</a:t>
                      </a:r>
                      <a:endParaRPr sz="1000" b="1">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latin typeface="Gill Sans"/>
                          <a:ea typeface="Gill Sans"/>
                          <a:cs typeface="Gill Sans"/>
                          <a:sym typeface="Gill Sans"/>
                        </a:rPr>
                        <a:t>What stakeholders hope the situation will look like once the development challenge is addressed; described by SMART outcome statements.</a:t>
                      </a:r>
                      <a:endParaRPr sz="1000">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lnSpc>
                          <a:spcPct val="100000"/>
                        </a:lnSpc>
                        <a:spcBef>
                          <a:spcPts val="0"/>
                        </a:spcBef>
                        <a:spcAft>
                          <a:spcPts val="0"/>
                        </a:spcAft>
                        <a:buNone/>
                      </a:pPr>
                      <a:r>
                        <a:rPr lang="en" sz="1000" b="1">
                          <a:latin typeface="Gill Sans"/>
                          <a:ea typeface="Gill Sans"/>
                          <a:cs typeface="Gill Sans"/>
                          <a:sym typeface="Gill Sans"/>
                        </a:rPr>
                        <a:t>ENTRY POINT</a:t>
                      </a:r>
                      <a:endParaRPr sz="1000" b="1">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latin typeface="Gill Sans"/>
                          <a:ea typeface="Gill Sans"/>
                          <a:cs typeface="Gill Sans"/>
                          <a:sym typeface="Gill Sans"/>
                        </a:rPr>
                        <a:t>Momentum concerning the development challenge that could be leveraged to commence or expand an intervention.</a:t>
                      </a:r>
                      <a:endParaRPr sz="1000">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lnSpc>
                          <a:spcPct val="100000"/>
                        </a:lnSpc>
                        <a:spcBef>
                          <a:spcPts val="0"/>
                        </a:spcBef>
                        <a:spcAft>
                          <a:spcPts val="0"/>
                        </a:spcAft>
                        <a:buNone/>
                      </a:pPr>
                      <a:r>
                        <a:rPr lang="en" sz="1000" b="1">
                          <a:latin typeface="Gill Sans"/>
                          <a:ea typeface="Gill Sans"/>
                          <a:cs typeface="Gill Sans"/>
                          <a:sym typeface="Gill Sans"/>
                        </a:rPr>
                        <a:t>INDICATORS</a:t>
                      </a:r>
                      <a:endParaRPr sz="1000" b="1">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dirty="0">
                          <a:latin typeface="Gill Sans"/>
                          <a:ea typeface="Gill Sans"/>
                          <a:cs typeface="Gill Sans"/>
                          <a:sym typeface="Gill Sans"/>
                        </a:rPr>
                        <a:t>They are used to measure the most important expected Activity outcomes and assumptions. Indicators can be listed alongside the outcomes or assumptions that they represent within the logic model. At a minimum, they must be captured in the Activity Monitoring, Evaluation and Learning (MEL) Plan. (ADS201)</a:t>
                      </a:r>
                      <a:endParaRPr sz="1000" dirty="0">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328" name="Google Shape;1328;p111"/>
          <p:cNvSpPr txBox="1">
            <a:spLocks noGrp="1"/>
          </p:cNvSpPr>
          <p:nvPr>
            <p:ph type="sldNum" idx="12"/>
          </p:nvPr>
        </p:nvSpPr>
        <p:spPr>
          <a:xfrm>
            <a:off x="5989899" y="4857652"/>
            <a:ext cx="2985900" cy="207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SzPts val="900"/>
              <a:buFont typeface="Arial"/>
              <a:buNone/>
            </a:pPr>
            <a:r>
              <a:rPr lang="en" sz="500"/>
              <a:t>|   </a:t>
            </a:r>
            <a:fld id="{00000000-1234-1234-1234-123412341234}" type="slidenum">
              <a:rPr lang="en" sz="500"/>
              <a:t>42</a:t>
            </a:fld>
            <a:endParaRPr sz="5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334"/>
        <p:cNvGrpSpPr/>
        <p:nvPr/>
      </p:nvGrpSpPr>
      <p:grpSpPr>
        <a:xfrm>
          <a:off x="0" y="0"/>
          <a:ext cx="0" cy="0"/>
          <a:chOff x="0" y="0"/>
          <a:chExt cx="0" cy="0"/>
        </a:xfrm>
      </p:grpSpPr>
      <p:sp>
        <p:nvSpPr>
          <p:cNvPr id="1336" name="Google Shape;1336;p112"/>
          <p:cNvSpPr txBox="1">
            <a:spLocks noGrp="1"/>
          </p:cNvSpPr>
          <p:nvPr>
            <p:ph type="title"/>
          </p:nvPr>
        </p:nvSpPr>
        <p:spPr>
          <a:xfrm>
            <a:off x="628650" y="693354"/>
            <a:ext cx="7886700" cy="402300"/>
          </a:xfrm>
          <a:prstGeom prst="rect">
            <a:avLst/>
          </a:prstGeom>
        </p:spPr>
        <p:txBody>
          <a:bodyPr spcFirstLastPara="1" wrap="square" lIns="68575" tIns="34275" rIns="68575" bIns="34275" anchor="t" anchorCtr="0">
            <a:noAutofit/>
          </a:bodyPr>
          <a:lstStyle/>
          <a:p>
            <a:pPr marL="0" lvl="0" indent="0" algn="l" rtl="0">
              <a:lnSpc>
                <a:spcPct val="107916"/>
              </a:lnSpc>
              <a:spcBef>
                <a:spcPts val="0"/>
              </a:spcBef>
              <a:spcAft>
                <a:spcPts val="800"/>
              </a:spcAft>
              <a:buClr>
                <a:schemeClr val="dk1"/>
              </a:buClr>
              <a:buSzPts val="1100"/>
              <a:buFont typeface="Arial"/>
              <a:buNone/>
            </a:pPr>
            <a:r>
              <a:rPr lang="en" dirty="0">
                <a:solidFill>
                  <a:srgbClr val="BA0C2F"/>
                </a:solidFill>
              </a:rPr>
              <a:t>ANNEX: DEFINITIONS CONTINUED</a:t>
            </a:r>
            <a:endParaRPr dirty="0"/>
          </a:p>
        </p:txBody>
      </p:sp>
      <p:graphicFrame>
        <p:nvGraphicFramePr>
          <p:cNvPr id="1337" name="Google Shape;1337;p112"/>
          <p:cNvGraphicFramePr/>
          <p:nvPr>
            <p:extLst>
              <p:ext uri="{D42A27DB-BD31-4B8C-83A1-F6EECF244321}">
                <p14:modId xmlns:p14="http://schemas.microsoft.com/office/powerpoint/2010/main" val="314969642"/>
              </p:ext>
            </p:extLst>
          </p:nvPr>
        </p:nvGraphicFramePr>
        <p:xfrm>
          <a:off x="764100" y="1299700"/>
          <a:ext cx="8045650" cy="2797175"/>
        </p:xfrm>
        <a:graphic>
          <a:graphicData uri="http://schemas.openxmlformats.org/drawingml/2006/table">
            <a:tbl>
              <a:tblPr firstRow="1">
                <a:noFill/>
                <a:tableStyleId>{5792C5BE-9570-4E89-B803-C72F2EDCA5EB}</a:tableStyleId>
              </a:tblPr>
              <a:tblGrid>
                <a:gridCol w="1176625">
                  <a:extLst>
                    <a:ext uri="{9D8B030D-6E8A-4147-A177-3AD203B41FA5}">
                      <a16:colId xmlns:a16="http://schemas.microsoft.com/office/drawing/2014/main" val="20000"/>
                    </a:ext>
                  </a:extLst>
                </a:gridCol>
                <a:gridCol w="6869025">
                  <a:extLst>
                    <a:ext uri="{9D8B030D-6E8A-4147-A177-3AD203B41FA5}">
                      <a16:colId xmlns:a16="http://schemas.microsoft.com/office/drawing/2014/main" val="20001"/>
                    </a:ext>
                  </a:extLst>
                </a:gridCol>
              </a:tblGrid>
              <a:tr h="0">
                <a:tc>
                  <a:txBody>
                    <a:bodyPr/>
                    <a:lstStyle/>
                    <a:p>
                      <a:pPr marL="0" lvl="0" indent="0" algn="l" rtl="0">
                        <a:lnSpc>
                          <a:spcPct val="100000"/>
                        </a:lnSpc>
                        <a:spcBef>
                          <a:spcPts val="0"/>
                        </a:spcBef>
                        <a:spcAft>
                          <a:spcPts val="0"/>
                        </a:spcAft>
                        <a:buNone/>
                      </a:pPr>
                      <a:r>
                        <a:rPr lang="en" sz="900" b="1">
                          <a:latin typeface="Gill Sans"/>
                          <a:ea typeface="Gill Sans"/>
                          <a:cs typeface="Gill Sans"/>
                          <a:sym typeface="Gill Sans"/>
                        </a:rPr>
                        <a:t>INTERVENTIONS</a:t>
                      </a:r>
                      <a:endParaRPr sz="900" b="1">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latin typeface="Gill Sans"/>
                          <a:ea typeface="Gill Sans"/>
                          <a:cs typeface="Gill Sans"/>
                          <a:sym typeface="Gill Sans"/>
                        </a:rPr>
                        <a:t>What the Activity intends to implement to directly or indirectly influence a set of outcomes</a:t>
                      </a:r>
                      <a:endParaRPr sz="1000">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00000"/>
                        </a:lnSpc>
                        <a:spcBef>
                          <a:spcPts val="0"/>
                        </a:spcBef>
                        <a:spcAft>
                          <a:spcPts val="0"/>
                        </a:spcAft>
                        <a:buNone/>
                      </a:pPr>
                      <a:r>
                        <a:rPr lang="en" sz="900" b="1">
                          <a:latin typeface="Gill Sans"/>
                          <a:ea typeface="Gill Sans"/>
                          <a:cs typeface="Gill Sans"/>
                          <a:sym typeface="Gill Sans"/>
                        </a:rPr>
                        <a:t>LOGIC MODEL</a:t>
                      </a:r>
                      <a:endParaRPr sz="900" b="1">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latin typeface="Gill Sans"/>
                          <a:ea typeface="Gill Sans"/>
                          <a:cs typeface="Gill Sans"/>
                          <a:sym typeface="Gill Sans"/>
                        </a:rPr>
                        <a:t>A visual or graphic depiction that is a snapshot of a more complete (narrative) ToC. (ADS201)</a:t>
                      </a:r>
                      <a:endParaRPr sz="1000">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l" rtl="0">
                        <a:lnSpc>
                          <a:spcPct val="100000"/>
                        </a:lnSpc>
                        <a:spcBef>
                          <a:spcPts val="0"/>
                        </a:spcBef>
                        <a:spcAft>
                          <a:spcPts val="0"/>
                        </a:spcAft>
                        <a:buNone/>
                      </a:pPr>
                      <a:r>
                        <a:rPr lang="en" sz="900" b="1">
                          <a:latin typeface="Gill Sans"/>
                          <a:ea typeface="Gill Sans"/>
                          <a:cs typeface="Gill Sans"/>
                          <a:sym typeface="Gill Sans"/>
                        </a:rPr>
                        <a:t>OUTCOMES</a:t>
                      </a:r>
                      <a:endParaRPr sz="900" b="1">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latin typeface="Gill Sans"/>
                          <a:ea typeface="Gill Sans"/>
                          <a:cs typeface="Gill Sans"/>
                          <a:sym typeface="Gill Sans"/>
                        </a:rPr>
                        <a:t>The conditions of people, systems, or institutions that indicate progress or lack of progress toward achievement of program goals. They are any result higher than an output to which a given output contributes, but for which it might not be solely responsible. (ADS201)</a:t>
                      </a:r>
                      <a:endParaRPr sz="1000">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l" rtl="0">
                        <a:lnSpc>
                          <a:spcPct val="100000"/>
                        </a:lnSpc>
                        <a:spcBef>
                          <a:spcPts val="0"/>
                        </a:spcBef>
                        <a:spcAft>
                          <a:spcPts val="0"/>
                        </a:spcAft>
                        <a:buNone/>
                      </a:pPr>
                      <a:r>
                        <a:rPr lang="en" sz="900" b="1">
                          <a:latin typeface="Gill Sans"/>
                          <a:ea typeface="Gill Sans"/>
                          <a:cs typeface="Gill Sans"/>
                          <a:sym typeface="Gill Sans"/>
                        </a:rPr>
                        <a:t>OUTPUTS</a:t>
                      </a:r>
                      <a:endParaRPr sz="900" b="1">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latin typeface="Gill Sans"/>
                          <a:ea typeface="Gill Sans"/>
                          <a:cs typeface="Gill Sans"/>
                          <a:sym typeface="Gill Sans"/>
                        </a:rPr>
                        <a:t>The tangible, immediate, and intended products or consequences of an activity within USAID’s control or influence; the direct result of inputs. (ADS201)</a:t>
                      </a:r>
                      <a:endParaRPr sz="1000">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l" rtl="0">
                        <a:lnSpc>
                          <a:spcPct val="100000"/>
                        </a:lnSpc>
                        <a:spcBef>
                          <a:spcPts val="0"/>
                        </a:spcBef>
                        <a:spcAft>
                          <a:spcPts val="0"/>
                        </a:spcAft>
                        <a:buNone/>
                      </a:pPr>
                      <a:r>
                        <a:rPr lang="en" sz="900" b="1">
                          <a:latin typeface="Gill Sans"/>
                          <a:ea typeface="Gill Sans"/>
                          <a:cs typeface="Gill Sans"/>
                          <a:sym typeface="Gill Sans"/>
                        </a:rPr>
                        <a:t>RESULTS</a:t>
                      </a:r>
                      <a:endParaRPr sz="900" b="1">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a:latin typeface="Gill Sans"/>
                          <a:ea typeface="Gill Sans"/>
                          <a:cs typeface="Gill Sans"/>
                          <a:sym typeface="Gill Sans"/>
                        </a:rPr>
                        <a:t>They are significant and intended changes in a development condition that affect people, systems, or institutions. They are outputs and/or outcomes and are achieved as a result of the Activity’s interventions. (ADS201)</a:t>
                      </a:r>
                      <a:endParaRPr sz="1000">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extLst>
                  <a:ext uri="{0D108BD9-81ED-4DB2-BD59-A6C34878D82A}">
                    <a16:rowId xmlns:a16="http://schemas.microsoft.com/office/drawing/2014/main" val="10004"/>
                  </a:ext>
                </a:extLst>
              </a:tr>
              <a:tr h="790575">
                <a:tc>
                  <a:txBody>
                    <a:bodyPr/>
                    <a:lstStyle/>
                    <a:p>
                      <a:pPr marL="0" lvl="0" indent="0" algn="l" rtl="0">
                        <a:lnSpc>
                          <a:spcPct val="100000"/>
                        </a:lnSpc>
                        <a:spcBef>
                          <a:spcPts val="0"/>
                        </a:spcBef>
                        <a:spcAft>
                          <a:spcPts val="0"/>
                        </a:spcAft>
                        <a:buNone/>
                      </a:pPr>
                      <a:r>
                        <a:rPr lang="en" sz="900" b="1">
                          <a:latin typeface="Gill Sans"/>
                          <a:ea typeface="Gill Sans"/>
                          <a:cs typeface="Gill Sans"/>
                          <a:sym typeface="Gill Sans"/>
                        </a:rPr>
                        <a:t>THEORY OF CHANGE</a:t>
                      </a:r>
                      <a:endParaRPr sz="900" b="1">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sz="1000" dirty="0">
                          <a:latin typeface="Gill Sans"/>
                          <a:ea typeface="Gill Sans"/>
                          <a:cs typeface="Gill Sans"/>
                          <a:sym typeface="Gill Sans"/>
                        </a:rPr>
                        <a:t>A narrative description, usually accompanied by a graphic or visual depiction (the logic model), that describes how and why a purpose or outcome is expected to be achieved in a particular context. It is focused in particular on mapping out or “filling in” what has been described as the “missing middle” between what a program or change initiative does (its activities or interventions) and how these lead to desired goals being achieved. (ADS201)</a:t>
                      </a:r>
                      <a:endParaRPr sz="1000" dirty="0">
                        <a:latin typeface="Gill Sans"/>
                        <a:ea typeface="Gill Sans"/>
                        <a:cs typeface="Gill Sans"/>
                        <a:sym typeface="Gill Sans"/>
                      </a:endParaRPr>
                    </a:p>
                  </a:txBody>
                  <a:tcPr marL="63500" marR="63500" marT="63500" marB="63500">
                    <a:lnL cap="flat" cmpd="sng">
                      <a:solidFill>
                        <a:srgbClr val="FFFFFF"/>
                      </a:solidFill>
                      <a:prstDash val="solid"/>
                      <a:round/>
                      <a:headEnd type="none" w="sm" len="sm"/>
                      <a:tailEnd type="none" w="sm" len="sm"/>
                    </a:lnL>
                    <a:lnR cap="flat" cmpd="sng">
                      <a:solidFill>
                        <a:srgbClr val="FFFFFF"/>
                      </a:solidFill>
                      <a:prstDash val="solid"/>
                      <a:round/>
                      <a:headEnd type="none" w="sm" len="sm"/>
                      <a:tailEnd type="none" w="sm" len="sm"/>
                    </a:lnR>
                    <a:lnT cap="flat" cmpd="sng">
                      <a:solidFill>
                        <a:srgbClr val="FFFFFF"/>
                      </a:solidFill>
                      <a:prstDash val="solid"/>
                      <a:round/>
                      <a:headEnd type="none" w="sm" len="sm"/>
                      <a:tailEnd type="none" w="sm" len="sm"/>
                    </a:lnT>
                    <a:lnB cap="flat" cmpd="sng">
                      <a:solidFill>
                        <a:srgbClr val="FFFFFF"/>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335" name="Google Shape;1335;p112"/>
          <p:cNvSpPr txBox="1">
            <a:spLocks noGrp="1"/>
          </p:cNvSpPr>
          <p:nvPr>
            <p:ph type="sldNum" idx="12"/>
          </p:nvPr>
        </p:nvSpPr>
        <p:spPr>
          <a:xfrm>
            <a:off x="5989899" y="4857652"/>
            <a:ext cx="2985900" cy="207600"/>
          </a:xfrm>
          <a:prstGeom prst="rect">
            <a:avLst/>
          </a:prstGeom>
        </p:spPr>
        <p:txBody>
          <a:bodyPr spcFirstLastPara="1" wrap="square" lIns="68575" tIns="34275" rIns="68575" bIns="34275" anchor="t" anchorCtr="0">
            <a:noAutofit/>
          </a:bodyPr>
          <a:lstStyle/>
          <a:p>
            <a:pPr marL="0" lvl="0" indent="0" algn="r" rtl="0">
              <a:spcBef>
                <a:spcPts val="0"/>
              </a:spcBef>
              <a:spcAft>
                <a:spcPts val="0"/>
              </a:spcAft>
              <a:buClr>
                <a:srgbClr val="000000"/>
              </a:buClr>
              <a:buSzPts val="900"/>
              <a:buFont typeface="Arial"/>
              <a:buNone/>
            </a:pPr>
            <a:r>
              <a:rPr lang="en" sz="500"/>
              <a:t>|   </a:t>
            </a:r>
            <a:fld id="{00000000-1234-1234-1234-123412341234}" type="slidenum">
              <a:rPr lang="en" sz="500"/>
              <a:t>43</a:t>
            </a:fld>
            <a:endParaRPr sz="5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sp>
        <p:nvSpPr>
          <p:cNvPr id="3" name="Title 2">
            <a:extLst>
              <a:ext uri="{FF2B5EF4-FFF2-40B4-BE49-F238E27FC236}">
                <a16:creationId xmlns:a16="http://schemas.microsoft.com/office/drawing/2014/main" id="{E16936EA-012A-BD0E-4C11-E2B1AC81D198}"/>
              </a:ext>
            </a:extLst>
          </p:cNvPr>
          <p:cNvSpPr>
            <a:spLocks noGrp="1"/>
          </p:cNvSpPr>
          <p:nvPr>
            <p:ph type="title"/>
          </p:nvPr>
        </p:nvSpPr>
        <p:spPr>
          <a:xfrm>
            <a:off x="182082" y="-2940231"/>
            <a:ext cx="7886700" cy="643200"/>
          </a:xfrm>
        </p:spPr>
        <p:txBody>
          <a:bodyPr spcFirstLastPara="1" wrap="square" lIns="68575" tIns="34275" rIns="68575" bIns="34275" anchor="b" anchorCtr="0">
            <a:normAutofit/>
          </a:bodyPr>
          <a:lstStyle/>
          <a:p>
            <a:r>
              <a:rPr lang="en-US" dirty="0"/>
              <a:t>Disclaimer</a:t>
            </a:r>
          </a:p>
        </p:txBody>
      </p:sp>
      <p:pic>
        <p:nvPicPr>
          <p:cNvPr id="1345" name="Google Shape;1345;p113" descr="USAID Disclaimer: The authors' views expressed in this publication do not necessarily reflect the views of the United States Agency for International Development or the United States Government. This publication was produced independently at the request of the United States Agency for International Development by USAID Learns, implemented by Social Impact, Inc. Please contact the author, Monalisa Salib (msalib@socialimpact.com), if you have questions or comments."/>
          <p:cNvPicPr preferRelativeResize="0"/>
          <p:nvPr/>
        </p:nvPicPr>
        <p:blipFill rotWithShape="1">
          <a:blip r:embed="rId3">
            <a:alphaModFix/>
          </a:blip>
          <a:srcRect t="189" b="189"/>
          <a:stretch/>
        </p:blipFill>
        <p:spPr>
          <a:xfrm>
            <a:off x="0" y="-1896364"/>
            <a:ext cx="9143999" cy="7039865"/>
          </a:xfrm>
          <a:prstGeom prst="rect">
            <a:avLst/>
          </a:prstGeom>
          <a:noFill/>
          <a:ln>
            <a:noFill/>
          </a:ln>
        </p:spPr>
      </p:pic>
    </p:spTree>
    <p:extLst>
      <p:ext uri="{BB962C8B-B14F-4D97-AF65-F5344CB8AC3E}">
        <p14:creationId xmlns:p14="http://schemas.microsoft.com/office/powerpoint/2010/main" val="1712948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74"/>
          <p:cNvSpPr txBox="1">
            <a:spLocks noGrp="1"/>
          </p:cNvSpPr>
          <p:nvPr>
            <p:ph type="title"/>
          </p:nvPr>
        </p:nvSpPr>
        <p:spPr>
          <a:xfrm>
            <a:off x="693975" y="313675"/>
            <a:ext cx="6146400" cy="709200"/>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sz="2000" dirty="0">
                <a:solidFill>
                  <a:srgbClr val="0067B9"/>
                </a:solidFill>
              </a:rPr>
              <a:t>A strong theory of change </a:t>
            </a:r>
            <a:r>
              <a:rPr lang="en" sz="2000" dirty="0">
                <a:solidFill>
                  <a:schemeClr val="accent2"/>
                </a:solidFill>
              </a:rPr>
              <a:t>process </a:t>
            </a:r>
            <a:r>
              <a:rPr lang="en" sz="2000" dirty="0">
                <a:solidFill>
                  <a:srgbClr val="0067B9"/>
                </a:solidFill>
              </a:rPr>
              <a:t>leads to stronger theory of change </a:t>
            </a:r>
            <a:r>
              <a:rPr lang="en" sz="2000" dirty="0">
                <a:solidFill>
                  <a:schemeClr val="accent2"/>
                </a:solidFill>
              </a:rPr>
              <a:t>products</a:t>
            </a:r>
            <a:r>
              <a:rPr lang="en" sz="2000" dirty="0">
                <a:solidFill>
                  <a:srgbClr val="0067B9"/>
                </a:solidFill>
              </a:rPr>
              <a:t>, which include: </a:t>
            </a:r>
            <a:endParaRPr sz="2000" dirty="0"/>
          </a:p>
        </p:txBody>
      </p:sp>
      <p:sp>
        <p:nvSpPr>
          <p:cNvPr id="915" name="Google Shape;915;p74"/>
          <p:cNvSpPr txBox="1"/>
          <p:nvPr/>
        </p:nvSpPr>
        <p:spPr>
          <a:xfrm>
            <a:off x="1562750" y="1325625"/>
            <a:ext cx="3541500" cy="1335000"/>
          </a:xfrm>
          <a:prstGeom prst="rect">
            <a:avLst/>
          </a:prstGeom>
          <a:noFill/>
          <a:ln>
            <a:noFill/>
          </a:ln>
        </p:spPr>
        <p:txBody>
          <a:bodyPr spcFirstLastPara="1" wrap="square" lIns="68575" tIns="34275" rIns="68575" bIns="34275" anchor="ctr" anchorCtr="0">
            <a:noAutofit/>
          </a:bodyPr>
          <a:lstStyle/>
          <a:p>
            <a:pPr marL="0" marR="0" lvl="0" indent="0" algn="l" rtl="0">
              <a:lnSpc>
                <a:spcPct val="107916"/>
              </a:lnSpc>
              <a:spcBef>
                <a:spcPts val="0"/>
              </a:spcBef>
              <a:spcAft>
                <a:spcPts val="800"/>
              </a:spcAft>
              <a:buClr>
                <a:srgbClr val="000000"/>
              </a:buClr>
              <a:buSzPts val="1600"/>
              <a:buFont typeface="Arial"/>
              <a:buNone/>
            </a:pPr>
            <a:r>
              <a:rPr lang="en" sz="1600" b="1" i="0" u="none" strike="noStrike" cap="none">
                <a:solidFill>
                  <a:srgbClr val="BA0C2F"/>
                </a:solidFill>
                <a:latin typeface="Gill Sans"/>
                <a:ea typeface="Gill Sans"/>
                <a:cs typeface="Gill Sans"/>
                <a:sym typeface="Gill Sans"/>
              </a:rPr>
              <a:t>The theory of change narrative:</a:t>
            </a:r>
            <a:r>
              <a:rPr lang="en" sz="1600" b="0" i="0" u="none" strike="noStrike" cap="none">
                <a:solidFill>
                  <a:srgbClr val="651D32"/>
                </a:solidFill>
                <a:latin typeface="Gill Sans"/>
                <a:ea typeface="Gill Sans"/>
                <a:cs typeface="Gill Sans"/>
                <a:sym typeface="Gill Sans"/>
              </a:rPr>
              <a:t> </a:t>
            </a:r>
            <a:r>
              <a:rPr lang="en" sz="1600" b="0" i="0" u="none" strike="noStrike" cap="none">
                <a:solidFill>
                  <a:schemeClr val="dk1"/>
                </a:solidFill>
                <a:latin typeface="Gill Sans"/>
                <a:ea typeface="Gill Sans"/>
                <a:cs typeface="Gill Sans"/>
                <a:sym typeface="Gill Sans"/>
              </a:rPr>
              <a:t>a 1-3 page description of the context and responses to the questions above and </a:t>
            </a:r>
            <a:endParaRPr sz="2200" b="1" i="0" u="none" strike="noStrike" cap="none">
              <a:solidFill>
                <a:schemeClr val="accent2"/>
              </a:solidFill>
              <a:latin typeface="Gill Sans"/>
              <a:ea typeface="Gill Sans"/>
              <a:cs typeface="Gill Sans"/>
              <a:sym typeface="Gill Sans"/>
            </a:endParaRPr>
          </a:p>
        </p:txBody>
      </p:sp>
      <p:pic>
        <p:nvPicPr>
          <p:cNvPr id="921" name="Google Shape;921;p7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86100" y="1753450"/>
            <a:ext cx="485600" cy="485600"/>
          </a:xfrm>
          <a:prstGeom prst="rect">
            <a:avLst/>
          </a:prstGeom>
          <a:noFill/>
          <a:ln>
            <a:noFill/>
          </a:ln>
        </p:spPr>
      </p:pic>
      <p:sp>
        <p:nvSpPr>
          <p:cNvPr id="916" name="Google Shape;916;p74"/>
          <p:cNvSpPr txBox="1"/>
          <p:nvPr/>
        </p:nvSpPr>
        <p:spPr>
          <a:xfrm>
            <a:off x="1562750" y="2676150"/>
            <a:ext cx="3515100" cy="1146300"/>
          </a:xfrm>
          <a:prstGeom prst="rect">
            <a:avLst/>
          </a:prstGeom>
          <a:noFill/>
          <a:ln>
            <a:noFill/>
          </a:ln>
        </p:spPr>
        <p:txBody>
          <a:bodyPr spcFirstLastPara="1" wrap="square" lIns="68575" tIns="34275" rIns="68575" bIns="34275" anchor="ctr" anchorCtr="0">
            <a:noAutofit/>
          </a:bodyPr>
          <a:lstStyle/>
          <a:p>
            <a:pPr marL="0" marR="0" lvl="0" indent="0" algn="l" rtl="0">
              <a:lnSpc>
                <a:spcPct val="107916"/>
              </a:lnSpc>
              <a:spcBef>
                <a:spcPts val="0"/>
              </a:spcBef>
              <a:spcAft>
                <a:spcPts val="800"/>
              </a:spcAft>
              <a:buClr>
                <a:srgbClr val="000000"/>
              </a:buClr>
              <a:buSzPts val="1600"/>
              <a:buFont typeface="Arial"/>
              <a:buNone/>
            </a:pPr>
            <a:r>
              <a:rPr lang="en" sz="1600" b="1" i="0" u="none" strike="noStrike" cap="none">
                <a:solidFill>
                  <a:srgbClr val="BA0C2F"/>
                </a:solidFill>
                <a:latin typeface="Gill Sans"/>
                <a:ea typeface="Gill Sans"/>
                <a:cs typeface="Gill Sans"/>
                <a:sym typeface="Gill Sans"/>
              </a:rPr>
              <a:t>A logic model:</a:t>
            </a:r>
            <a:r>
              <a:rPr lang="en" sz="1600" b="1" i="0" u="none" strike="noStrike" cap="none">
                <a:solidFill>
                  <a:srgbClr val="651D32"/>
                </a:solidFill>
                <a:latin typeface="Gill Sans"/>
                <a:ea typeface="Gill Sans"/>
                <a:cs typeface="Gill Sans"/>
                <a:sym typeface="Gill Sans"/>
              </a:rPr>
              <a:t> </a:t>
            </a:r>
            <a:r>
              <a:rPr lang="en" sz="1600" b="0" i="0" u="none" strike="noStrike" cap="none">
                <a:solidFill>
                  <a:schemeClr val="dk1"/>
                </a:solidFill>
                <a:latin typeface="Gill Sans"/>
                <a:ea typeface="Gill Sans"/>
                <a:cs typeface="Gill Sans"/>
                <a:sym typeface="Gill Sans"/>
              </a:rPr>
              <a:t>a visual representation of the theory of change narrative</a:t>
            </a:r>
            <a:endParaRPr sz="1600" b="0" i="0" u="none" strike="noStrike" cap="none">
              <a:solidFill>
                <a:schemeClr val="dk1"/>
              </a:solidFill>
              <a:latin typeface="Gill Sans"/>
              <a:ea typeface="Gill Sans"/>
              <a:cs typeface="Gill Sans"/>
              <a:sym typeface="Gill Sans"/>
            </a:endParaRPr>
          </a:p>
        </p:txBody>
      </p:sp>
      <p:pic>
        <p:nvPicPr>
          <p:cNvPr id="922" name="Google Shape;922;p7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942899" y="2969625"/>
            <a:ext cx="528025" cy="528050"/>
          </a:xfrm>
          <a:prstGeom prst="rect">
            <a:avLst/>
          </a:prstGeom>
          <a:noFill/>
          <a:ln>
            <a:noFill/>
          </a:ln>
        </p:spPr>
      </p:pic>
      <p:pic>
        <p:nvPicPr>
          <p:cNvPr id="917" name="Google Shape;917;p74" descr="Two workers next to a conveyor belt with machines. Items are moving along the conveyor belt."/>
          <p:cNvPicPr preferRelativeResize="0"/>
          <p:nvPr/>
        </p:nvPicPr>
        <p:blipFill rotWithShape="1">
          <a:blip r:embed="rId5">
            <a:alphaModFix/>
          </a:blip>
          <a:srcRect/>
          <a:stretch/>
        </p:blipFill>
        <p:spPr>
          <a:xfrm>
            <a:off x="5016374" y="1351175"/>
            <a:ext cx="3905325" cy="2603525"/>
          </a:xfrm>
          <a:prstGeom prst="rect">
            <a:avLst/>
          </a:prstGeom>
          <a:noFill/>
          <a:ln>
            <a:noFill/>
          </a:ln>
        </p:spPr>
      </p:pic>
      <p:sp>
        <p:nvSpPr>
          <p:cNvPr id="920" name="Google Shape;920;p74">
            <a:extLst>
              <a:ext uri="{C183D7F6-B498-43B3-948B-1728B52AA6E4}">
                <adec:decorative xmlns:adec="http://schemas.microsoft.com/office/drawing/2017/decorative" val="1"/>
              </a:ext>
            </a:extLst>
          </p:cNvPr>
          <p:cNvSpPr/>
          <p:nvPr/>
        </p:nvSpPr>
        <p:spPr>
          <a:xfrm flipH="1">
            <a:off x="829477" y="2872062"/>
            <a:ext cx="21600" cy="754500"/>
          </a:xfrm>
          <a:prstGeom prst="roundRect">
            <a:avLst>
              <a:gd name="adj" fmla="val 50000"/>
            </a:avLst>
          </a:prstGeom>
          <a:solidFill>
            <a:srgbClr val="0067B9"/>
          </a:solidFill>
          <a:ln>
            <a:noFill/>
          </a:ln>
        </p:spPr>
        <p:txBody>
          <a:bodyPr spcFirstLastPara="1" wrap="square" lIns="67500" tIns="34275" rIns="68575" bIns="34275" anchor="ctr" anchorCtr="0">
            <a:noAutofit/>
          </a:bodyPr>
          <a:lstStyle/>
          <a:p>
            <a:pPr marL="0" marR="0" lvl="0" indent="0" algn="ctr" rtl="0">
              <a:lnSpc>
                <a:spcPct val="90000"/>
              </a:lnSpc>
              <a:spcBef>
                <a:spcPts val="0"/>
              </a:spcBef>
              <a:spcAft>
                <a:spcPts val="0"/>
              </a:spcAft>
              <a:buClr>
                <a:schemeClr val="lt1"/>
              </a:buClr>
              <a:buSzPts val="100"/>
              <a:buFont typeface="Arial"/>
              <a:buNone/>
            </a:pPr>
            <a:r>
              <a:rPr lang="en" sz="100" b="1" i="0" u="none" strike="noStrike" cap="none">
                <a:solidFill>
                  <a:schemeClr val="lt1"/>
                </a:solidFill>
                <a:latin typeface="Gill Sans"/>
                <a:ea typeface="Gill Sans"/>
                <a:cs typeface="Gill Sans"/>
                <a:sym typeface="Gill Sans"/>
              </a:rPr>
              <a:t>.</a:t>
            </a:r>
            <a:endParaRPr sz="100" b="1" i="0" u="none" strike="noStrike" cap="none">
              <a:solidFill>
                <a:schemeClr val="lt1"/>
              </a:solidFill>
              <a:latin typeface="Gill Sans"/>
              <a:ea typeface="Gill Sans"/>
              <a:cs typeface="Gill Sans"/>
              <a:sym typeface="Gill Sans"/>
            </a:endParaRPr>
          </a:p>
        </p:txBody>
      </p:sp>
      <p:sp>
        <p:nvSpPr>
          <p:cNvPr id="3" name="Google Shape;920;p74">
            <a:extLst>
              <a:ext uri="{FF2B5EF4-FFF2-40B4-BE49-F238E27FC236}">
                <a16:creationId xmlns:a16="http://schemas.microsoft.com/office/drawing/2014/main" id="{D4DC33EE-8782-3B33-9359-4FFDACA23F1B}"/>
              </a:ext>
              <a:ext uri="{C183D7F6-B498-43B3-948B-1728B52AA6E4}">
                <adec:decorative xmlns:adec="http://schemas.microsoft.com/office/drawing/2017/decorative" val="1"/>
              </a:ext>
            </a:extLst>
          </p:cNvPr>
          <p:cNvSpPr/>
          <p:nvPr/>
        </p:nvSpPr>
        <p:spPr>
          <a:xfrm flipH="1">
            <a:off x="810966" y="1615782"/>
            <a:ext cx="21600" cy="754500"/>
          </a:xfrm>
          <a:prstGeom prst="roundRect">
            <a:avLst>
              <a:gd name="adj" fmla="val 50000"/>
            </a:avLst>
          </a:prstGeom>
          <a:solidFill>
            <a:srgbClr val="0067B9"/>
          </a:solidFill>
          <a:ln>
            <a:noFill/>
          </a:ln>
        </p:spPr>
        <p:txBody>
          <a:bodyPr spcFirstLastPara="1" wrap="square" lIns="67500" tIns="34275" rIns="68575" bIns="34275" anchor="ctr" anchorCtr="0">
            <a:noAutofit/>
          </a:bodyPr>
          <a:lstStyle/>
          <a:p>
            <a:pPr marL="0" marR="0" lvl="0" indent="0" algn="ctr" rtl="0">
              <a:lnSpc>
                <a:spcPct val="90000"/>
              </a:lnSpc>
              <a:spcBef>
                <a:spcPts val="0"/>
              </a:spcBef>
              <a:spcAft>
                <a:spcPts val="0"/>
              </a:spcAft>
              <a:buClr>
                <a:schemeClr val="lt1"/>
              </a:buClr>
              <a:buSzPts val="100"/>
              <a:buFont typeface="Arial"/>
              <a:buNone/>
            </a:pPr>
            <a:r>
              <a:rPr lang="en" sz="100" b="1" i="0" u="none" strike="noStrike" cap="none">
                <a:solidFill>
                  <a:schemeClr val="lt1"/>
                </a:solidFill>
                <a:latin typeface="Gill Sans"/>
                <a:ea typeface="Gill Sans"/>
                <a:cs typeface="Gill Sans"/>
                <a:sym typeface="Gill Sans"/>
              </a:rPr>
              <a:t>.</a:t>
            </a:r>
            <a:endParaRPr sz="100" b="1" i="0" u="none" strike="noStrike" cap="none">
              <a:solidFill>
                <a:schemeClr val="lt1"/>
              </a:solidFill>
              <a:latin typeface="Gill Sans"/>
              <a:ea typeface="Gill Sans"/>
              <a:cs typeface="Gill Sans"/>
              <a:sym typeface="Gill Sans"/>
            </a:endParaRPr>
          </a:p>
        </p:txBody>
      </p:sp>
      <p:sp>
        <p:nvSpPr>
          <p:cNvPr id="919" name="Google Shape;919;p74"/>
          <p:cNvSpPr txBox="1">
            <a:spLocks noGrp="1"/>
          </p:cNvSpPr>
          <p:nvPr>
            <p:ph type="sldNum" idx="12"/>
          </p:nvPr>
        </p:nvSpPr>
        <p:spPr>
          <a:xfrm>
            <a:off x="5927093" y="4850127"/>
            <a:ext cx="2994600" cy="207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r>
              <a:rPr lang="en" sz="900"/>
              <a:t>  |   </a:t>
            </a:r>
            <a:fld id="{00000000-1234-1234-1234-123412341234}" type="slidenum">
              <a:rPr lang="en" sz="900"/>
              <a:t>5</a:t>
            </a:fld>
            <a:endParaRPr sz="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6"/>
        <p:cNvGrpSpPr/>
        <p:nvPr/>
      </p:nvGrpSpPr>
      <p:grpSpPr>
        <a:xfrm>
          <a:off x="0" y="0"/>
          <a:ext cx="0" cy="0"/>
          <a:chOff x="0" y="0"/>
          <a:chExt cx="0" cy="0"/>
        </a:xfrm>
      </p:grpSpPr>
      <p:sp>
        <p:nvSpPr>
          <p:cNvPr id="928" name="Google Shape;928;p75"/>
          <p:cNvSpPr txBox="1">
            <a:spLocks noGrp="1"/>
          </p:cNvSpPr>
          <p:nvPr>
            <p:ph type="title"/>
          </p:nvPr>
        </p:nvSpPr>
        <p:spPr>
          <a:xfrm>
            <a:off x="389163" y="387465"/>
            <a:ext cx="7886700" cy="484800"/>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800"/>
              </a:spcAft>
              <a:buClr>
                <a:schemeClr val="dk1"/>
              </a:buClr>
              <a:buSzPts val="1100"/>
              <a:buFont typeface="Arial"/>
              <a:buNone/>
            </a:pPr>
            <a:r>
              <a:rPr lang="en">
                <a:solidFill>
                  <a:srgbClr val="0067B9"/>
                </a:solidFill>
              </a:rPr>
              <a:t>Strong theories of change are:</a:t>
            </a:r>
            <a:endParaRPr/>
          </a:p>
        </p:txBody>
      </p:sp>
      <p:pic>
        <p:nvPicPr>
          <p:cNvPr id="929" name="Google Shape;929;p75" descr="Three icons of people linked with arrows. Text reads: Developed in a participatory way with key local stakeholders. Magnifying glass. Text reads: Based on evidence and a deep understanding of the local context. Shapes connected by arrows. Text reads: Are testable during implementation and adjustable based on learning."/>
          <p:cNvPicPr preferRelativeResize="0"/>
          <p:nvPr/>
        </p:nvPicPr>
        <p:blipFill rotWithShape="1">
          <a:blip r:embed="rId3">
            <a:alphaModFix/>
          </a:blip>
          <a:srcRect/>
          <a:stretch/>
        </p:blipFill>
        <p:spPr>
          <a:xfrm>
            <a:off x="349100" y="1031250"/>
            <a:ext cx="8300975" cy="2964625"/>
          </a:xfrm>
          <a:prstGeom prst="rect">
            <a:avLst/>
          </a:prstGeom>
          <a:noFill/>
          <a:ln>
            <a:noFill/>
          </a:ln>
        </p:spPr>
      </p:pic>
      <p:sp>
        <p:nvSpPr>
          <p:cNvPr id="927" name="Google Shape;927;p75"/>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sp>
        <p:nvSpPr>
          <p:cNvPr id="935" name="Google Shape;935;p76"/>
          <p:cNvSpPr txBox="1">
            <a:spLocks noGrp="1"/>
          </p:cNvSpPr>
          <p:nvPr>
            <p:ph type="title"/>
          </p:nvPr>
        </p:nvSpPr>
        <p:spPr>
          <a:xfrm>
            <a:off x="868224" y="790050"/>
            <a:ext cx="1720800" cy="3563400"/>
          </a:xfrm>
          <a:prstGeom prst="rect">
            <a:avLst/>
          </a:prstGeom>
          <a:noFill/>
          <a:ln>
            <a:noFill/>
          </a:ln>
        </p:spPr>
        <p:txBody>
          <a:bodyPr spcFirstLastPara="1" wrap="square" lIns="68575" tIns="34275" rIns="68575" bIns="34275" anchor="t" anchorCtr="0">
            <a:spAutoFit/>
          </a:bodyPr>
          <a:lstStyle/>
          <a:p>
            <a:pPr marL="0" lvl="0" indent="0" algn="r" rtl="0">
              <a:lnSpc>
                <a:spcPct val="115000"/>
              </a:lnSpc>
              <a:spcBef>
                <a:spcPts val="0"/>
              </a:spcBef>
              <a:spcAft>
                <a:spcPts val="0"/>
              </a:spcAft>
              <a:buClr>
                <a:schemeClr val="dk1"/>
              </a:buClr>
              <a:buSzPts val="1100"/>
              <a:buFont typeface="Arial"/>
              <a:buNone/>
            </a:pPr>
            <a:r>
              <a:rPr lang="en" sz="2000">
                <a:solidFill>
                  <a:srgbClr val="0067B9"/>
                </a:solidFill>
              </a:rPr>
              <a:t>Teams should invest in a more robust and collaborative theory of change development process because it:</a:t>
            </a:r>
            <a:endParaRPr sz="2000"/>
          </a:p>
        </p:txBody>
      </p:sp>
      <p:pic>
        <p:nvPicPr>
          <p:cNvPr id="936" name="Google Shape;936;p76" descr="Two light bulbs. Text reads: Creates a shared understanding of the development challenge and how it can be addressed. Compass. Text reads: Sets direction towards a shared desired future state and clear measures of success. Hand next to lines. Text reads: Identifies interventions that are most likely to succeed based on the local context. Icon of person. Text reads: Brings local stakeholders into the process to establish local ownership. Chess pieces. Text reads: Results in stronger designs based on all of these factors. Check list. Text reads: Can be used as a management tool during implementation to reflect on progress and adjust accordingly."/>
          <p:cNvPicPr preferRelativeResize="0"/>
          <p:nvPr/>
        </p:nvPicPr>
        <p:blipFill rotWithShape="1">
          <a:blip r:embed="rId3">
            <a:alphaModFix/>
          </a:blip>
          <a:srcRect/>
          <a:stretch/>
        </p:blipFill>
        <p:spPr>
          <a:xfrm>
            <a:off x="2923550" y="197150"/>
            <a:ext cx="4640475" cy="4640475"/>
          </a:xfrm>
          <a:prstGeom prst="rect">
            <a:avLst/>
          </a:prstGeom>
          <a:noFill/>
          <a:ln>
            <a:noFill/>
          </a:ln>
        </p:spPr>
      </p:pic>
      <p:sp>
        <p:nvSpPr>
          <p:cNvPr id="934" name="Google Shape;934;p76"/>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sp>
        <p:nvSpPr>
          <p:cNvPr id="942" name="Google Shape;942;p77"/>
          <p:cNvSpPr txBox="1">
            <a:spLocks noGrp="1"/>
          </p:cNvSpPr>
          <p:nvPr>
            <p:ph type="title"/>
          </p:nvPr>
        </p:nvSpPr>
        <p:spPr>
          <a:xfrm>
            <a:off x="1340125" y="502675"/>
            <a:ext cx="4910100" cy="1041600"/>
          </a:xfrm>
          <a:prstGeom prst="rect">
            <a:avLst/>
          </a:prstGeom>
          <a:noFill/>
          <a:ln>
            <a:noFill/>
          </a:ln>
        </p:spPr>
        <p:txBody>
          <a:bodyPr spcFirstLastPara="1" wrap="square" lIns="68575" tIns="34275" rIns="68575" bIns="34275" anchor="t" anchorCtr="0">
            <a:spAutoFit/>
          </a:bodyPr>
          <a:lstStyle/>
          <a:p>
            <a:pPr marL="0" lvl="0" indent="0" algn="l" rtl="0">
              <a:lnSpc>
                <a:spcPct val="107916"/>
              </a:lnSpc>
              <a:spcBef>
                <a:spcPts val="0"/>
              </a:spcBef>
              <a:spcAft>
                <a:spcPts val="0"/>
              </a:spcAft>
              <a:buSzPts val="1400"/>
              <a:buNone/>
            </a:pPr>
            <a:r>
              <a:rPr lang="en" sz="2000">
                <a:solidFill>
                  <a:schemeClr val="accent2"/>
                </a:solidFill>
              </a:rPr>
              <a:t>STEP 1:</a:t>
            </a:r>
            <a:r>
              <a:rPr lang="en" sz="2000">
                <a:solidFill>
                  <a:schemeClr val="accent1"/>
                </a:solidFill>
              </a:rPr>
              <a:t> </a:t>
            </a:r>
            <a:endParaRPr sz="2000">
              <a:solidFill>
                <a:schemeClr val="accent1"/>
              </a:solidFill>
            </a:endParaRPr>
          </a:p>
          <a:p>
            <a:pPr marL="0" lvl="0" indent="0" algn="l" rtl="0">
              <a:lnSpc>
                <a:spcPct val="107916"/>
              </a:lnSpc>
              <a:spcBef>
                <a:spcPts val="0"/>
              </a:spcBef>
              <a:spcAft>
                <a:spcPts val="0"/>
              </a:spcAft>
              <a:buClr>
                <a:schemeClr val="dk1"/>
              </a:buClr>
              <a:buSzPts val="1100"/>
              <a:buFont typeface="Arial"/>
              <a:buNone/>
            </a:pPr>
            <a:r>
              <a:rPr lang="en" sz="2000">
                <a:solidFill>
                  <a:schemeClr val="accent1"/>
                </a:solidFill>
              </a:rPr>
              <a:t>ASSESS THE CURRENT STATE: </a:t>
            </a:r>
            <a:r>
              <a:rPr lang="en" sz="2000" b="0">
                <a:solidFill>
                  <a:schemeClr val="accent1"/>
                </a:solidFill>
              </a:rPr>
              <a:t>CONTEXTUAL ANALYSIS</a:t>
            </a:r>
            <a:endParaRPr sz="2000" b="0">
              <a:solidFill>
                <a:schemeClr val="accent1"/>
              </a:solidFill>
            </a:endParaRPr>
          </a:p>
        </p:txBody>
      </p:sp>
      <p:pic>
        <p:nvPicPr>
          <p:cNvPr id="943" name="Google Shape;943;p7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65425" y="479100"/>
            <a:ext cx="1074700" cy="1074700"/>
          </a:xfrm>
          <a:prstGeom prst="rect">
            <a:avLst/>
          </a:prstGeom>
          <a:noFill/>
          <a:ln>
            <a:noFill/>
          </a:ln>
        </p:spPr>
      </p:pic>
      <p:sp>
        <p:nvSpPr>
          <p:cNvPr id="944" name="Google Shape;944;p77"/>
          <p:cNvSpPr txBox="1"/>
          <p:nvPr/>
        </p:nvSpPr>
        <p:spPr>
          <a:xfrm>
            <a:off x="1340125" y="1742825"/>
            <a:ext cx="6366900" cy="26967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600" b="1" i="0" u="none" strike="noStrike" cap="none">
                <a:solidFill>
                  <a:srgbClr val="BA0C2F"/>
                </a:solidFill>
                <a:latin typeface="Gill Sans"/>
                <a:ea typeface="Gill Sans"/>
                <a:cs typeface="Gill Sans"/>
                <a:sym typeface="Gill Sans"/>
              </a:rPr>
              <a:t>WHY? </a:t>
            </a:r>
            <a:r>
              <a:rPr lang="en" sz="1600" b="0" i="0" u="none" strike="noStrike" cap="none">
                <a:solidFill>
                  <a:schemeClr val="dk1"/>
                </a:solidFill>
                <a:latin typeface="Gill Sans"/>
                <a:ea typeface="Gill Sans"/>
                <a:cs typeface="Gill Sans"/>
                <a:sym typeface="Gill Sans"/>
              </a:rPr>
              <a:t>Without this step, your theory of change will not be specific to the context and you will be unable to identify entry points in Step 2. </a:t>
            </a:r>
            <a:endParaRPr sz="1600" b="0"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endParaRPr sz="1600" b="1" i="0" u="none" strike="noStrike" cap="none">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chemeClr val="dk1"/>
              </a:buClr>
              <a:buSzPts val="1100"/>
              <a:buFont typeface="Arial"/>
              <a:buNone/>
            </a:pPr>
            <a:r>
              <a:rPr lang="en" sz="1600" b="1" i="0" u="none" strike="noStrike" cap="none">
                <a:solidFill>
                  <a:srgbClr val="BA0C2F"/>
                </a:solidFill>
                <a:latin typeface="Gill Sans"/>
                <a:ea typeface="Gill Sans"/>
                <a:cs typeface="Gill Sans"/>
                <a:sym typeface="Gill Sans"/>
              </a:rPr>
              <a:t>PRO-TIP: </a:t>
            </a:r>
            <a:r>
              <a:rPr lang="en" sz="1600" b="0" i="0" u="none" strike="noStrike" cap="none">
                <a:solidFill>
                  <a:schemeClr val="dk1"/>
                </a:solidFill>
                <a:latin typeface="Gill Sans"/>
                <a:ea typeface="Gill Sans"/>
                <a:cs typeface="Gill Sans"/>
                <a:sym typeface="Gill Sans"/>
              </a:rPr>
              <a:t>If you get to this stage without having done a contextual analysis (or having worked on the challenge for some time), you may find that you do not know enough about the current state. If that is the case, it is a great time to articulate learning questions (you can borrow from the questions below) that can inform some kind of assessment to better understand the challenge.</a:t>
            </a:r>
            <a:endParaRPr sz="1600" b="0" i="0" u="none" strike="noStrike" cap="none">
              <a:solidFill>
                <a:srgbClr val="000000"/>
              </a:solidFill>
              <a:latin typeface="Gill Sans"/>
              <a:ea typeface="Gill Sans"/>
              <a:cs typeface="Gill Sans"/>
              <a:sym typeface="Gill Sans"/>
            </a:endParaRPr>
          </a:p>
        </p:txBody>
      </p:sp>
      <p:cxnSp>
        <p:nvCxnSpPr>
          <p:cNvPr id="945" name="Google Shape;945;p77">
            <a:extLst>
              <a:ext uri="{C183D7F6-B498-43B3-948B-1728B52AA6E4}">
                <adec:decorative xmlns:adec="http://schemas.microsoft.com/office/drawing/2017/decorative" val="1"/>
              </a:ext>
            </a:extLst>
          </p:cNvPr>
          <p:cNvCxnSpPr/>
          <p:nvPr/>
        </p:nvCxnSpPr>
        <p:spPr>
          <a:xfrm rot="10800000">
            <a:off x="1438859" y="1590421"/>
            <a:ext cx="633000" cy="0"/>
          </a:xfrm>
          <a:prstGeom prst="straightConnector1">
            <a:avLst/>
          </a:prstGeom>
          <a:noFill/>
          <a:ln w="28575" cap="rnd" cmpd="sng">
            <a:solidFill>
              <a:srgbClr val="A4C2E8"/>
            </a:solidFill>
            <a:prstDash val="solid"/>
            <a:round/>
            <a:headEnd type="none" w="sm" len="sm"/>
            <a:tailEnd type="none" w="sm" len="sm"/>
          </a:ln>
        </p:spPr>
      </p:cxnSp>
      <p:sp>
        <p:nvSpPr>
          <p:cNvPr id="941" name="Google Shape;941;p77"/>
          <p:cNvSpPr txBox="1">
            <a:spLocks noGrp="1"/>
          </p:cNvSpPr>
          <p:nvPr>
            <p:ph type="sldNum" idx="12"/>
          </p:nvPr>
        </p:nvSpPr>
        <p:spPr>
          <a:xfrm>
            <a:off x="6918371" y="4837628"/>
            <a:ext cx="2057400" cy="2739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3" name="Google Shape;953;p78"/>
          <p:cNvSpPr txBox="1">
            <a:spLocks noGrp="1"/>
          </p:cNvSpPr>
          <p:nvPr>
            <p:ph type="title"/>
          </p:nvPr>
        </p:nvSpPr>
        <p:spPr>
          <a:xfrm>
            <a:off x="635725" y="431761"/>
            <a:ext cx="7886700" cy="6432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2700"/>
              <a:buNone/>
            </a:pPr>
            <a:r>
              <a:rPr lang="en" sz="1600" b="0" dirty="0">
                <a:solidFill>
                  <a:schemeClr val="accent2"/>
                </a:solidFill>
              </a:rPr>
              <a:t>STEP 1:</a:t>
            </a:r>
            <a:r>
              <a:rPr lang="en" sz="1600" b="0" dirty="0"/>
              <a:t> ASSESS THE CURRENT STATE: CONTEXTUAL ANALYSIS </a:t>
            </a:r>
            <a:r>
              <a:rPr lang="en" sz="1600" b="0" dirty="0">
                <a:solidFill>
                  <a:schemeClr val="bg1"/>
                </a:solidFill>
              </a:rPr>
              <a:t>1 </a:t>
            </a:r>
            <a:endParaRPr sz="1600" b="0" dirty="0">
              <a:solidFill>
                <a:schemeClr val="bg1"/>
              </a:solidFill>
            </a:endParaRPr>
          </a:p>
          <a:p>
            <a:pPr marL="0" lvl="0" indent="0" algn="l" rtl="0">
              <a:lnSpc>
                <a:spcPct val="100000"/>
              </a:lnSpc>
              <a:spcBef>
                <a:spcPts val="0"/>
              </a:spcBef>
              <a:spcAft>
                <a:spcPts val="0"/>
              </a:spcAft>
              <a:buSzPts val="2700"/>
              <a:buNone/>
            </a:pPr>
            <a:r>
              <a:rPr lang="en" sz="2000" dirty="0">
                <a:solidFill>
                  <a:srgbClr val="2F5496"/>
                </a:solidFill>
              </a:rPr>
              <a:t>PART A: YOUR DEVELOPMENT CHALLENGE</a:t>
            </a:r>
            <a:endParaRPr sz="2000" dirty="0"/>
          </a:p>
          <a:p>
            <a:pPr marL="0" lvl="0" indent="0" algn="l" rtl="0">
              <a:lnSpc>
                <a:spcPct val="107916"/>
              </a:lnSpc>
              <a:spcBef>
                <a:spcPts val="0"/>
              </a:spcBef>
              <a:spcAft>
                <a:spcPts val="400"/>
              </a:spcAft>
              <a:buSzPts val="2700"/>
              <a:buNone/>
            </a:pPr>
            <a:endParaRPr sz="1800" dirty="0">
              <a:solidFill>
                <a:srgbClr val="2F5496"/>
              </a:solidFill>
            </a:endParaRPr>
          </a:p>
        </p:txBody>
      </p:sp>
      <p:sp>
        <p:nvSpPr>
          <p:cNvPr id="951" name="Google Shape;951;p78"/>
          <p:cNvSpPr txBox="1">
            <a:spLocks noGrp="1"/>
          </p:cNvSpPr>
          <p:nvPr>
            <p:ph type="body" idx="1"/>
          </p:nvPr>
        </p:nvSpPr>
        <p:spPr>
          <a:xfrm>
            <a:off x="635725" y="1272200"/>
            <a:ext cx="8298600" cy="714300"/>
          </a:xfrm>
          <a:prstGeom prst="rect">
            <a:avLst/>
          </a:prstGeom>
          <a:noFill/>
          <a:ln>
            <a:noFill/>
          </a:ln>
        </p:spPr>
        <p:txBody>
          <a:bodyPr spcFirstLastPara="1" wrap="square" lIns="68575" tIns="34275" rIns="68575" bIns="34275" anchor="t" anchorCtr="0">
            <a:noAutofit/>
          </a:bodyPr>
          <a:lstStyle/>
          <a:p>
            <a:pPr marL="457200" lvl="0" indent="-317500" algn="l" rtl="0">
              <a:lnSpc>
                <a:spcPct val="107916"/>
              </a:lnSpc>
              <a:spcBef>
                <a:spcPts val="0"/>
              </a:spcBef>
              <a:spcAft>
                <a:spcPts val="0"/>
              </a:spcAft>
              <a:buSzPts val="1400"/>
              <a:buChar char="•"/>
            </a:pPr>
            <a:r>
              <a:rPr lang="en" sz="1400"/>
              <a:t>What is the development challenge your activity intends to address? </a:t>
            </a:r>
            <a:endParaRPr sz="1400"/>
          </a:p>
          <a:p>
            <a:pPr marL="457200" lvl="0" indent="-317500" algn="l" rtl="0">
              <a:lnSpc>
                <a:spcPct val="107916"/>
              </a:lnSpc>
              <a:spcBef>
                <a:spcPts val="0"/>
              </a:spcBef>
              <a:spcAft>
                <a:spcPts val="0"/>
              </a:spcAft>
              <a:buSzPts val="1400"/>
              <a:buChar char="•"/>
            </a:pPr>
            <a:r>
              <a:rPr lang="en" sz="1400"/>
              <a:t>Use the table below to articulate it. Be as specific as possible.</a:t>
            </a:r>
            <a:endParaRPr sz="1400"/>
          </a:p>
        </p:txBody>
      </p:sp>
      <p:graphicFrame>
        <p:nvGraphicFramePr>
          <p:cNvPr id="2" name="Table 2">
            <a:extLst>
              <a:ext uri="{FF2B5EF4-FFF2-40B4-BE49-F238E27FC236}">
                <a16:creationId xmlns:a16="http://schemas.microsoft.com/office/drawing/2014/main" id="{80FA7065-0B34-4CF8-23E8-1A260481A6BE}"/>
              </a:ext>
            </a:extLst>
          </p:cNvPr>
          <p:cNvGraphicFramePr>
            <a:graphicFrameLocks noGrp="1"/>
          </p:cNvGraphicFramePr>
          <p:nvPr>
            <p:extLst>
              <p:ext uri="{D42A27DB-BD31-4B8C-83A1-F6EECF244321}">
                <p14:modId xmlns:p14="http://schemas.microsoft.com/office/powerpoint/2010/main" val="4100870514"/>
              </p:ext>
            </p:extLst>
          </p:nvPr>
        </p:nvGraphicFramePr>
        <p:xfrm>
          <a:off x="765442" y="1954464"/>
          <a:ext cx="7927848" cy="2915238"/>
        </p:xfrm>
        <a:graphic>
          <a:graphicData uri="http://schemas.openxmlformats.org/drawingml/2006/table">
            <a:tbl>
              <a:tblPr firstRow="1" bandRow="1">
                <a:tableStyleId>{B5775DFA-4614-4E33-8DDC-5591395B0FD9}</a:tableStyleId>
              </a:tblPr>
              <a:tblGrid>
                <a:gridCol w="7927848">
                  <a:extLst>
                    <a:ext uri="{9D8B030D-6E8A-4147-A177-3AD203B41FA5}">
                      <a16:colId xmlns:a16="http://schemas.microsoft.com/office/drawing/2014/main" val="2940812081"/>
                    </a:ext>
                  </a:extLst>
                </a:gridCol>
              </a:tblGrid>
              <a:tr h="24688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u="none" strike="noStrike" cap="none" dirty="0">
                          <a:solidFill>
                            <a:srgbClr val="FFFFFF"/>
                          </a:solidFill>
                          <a:latin typeface="Gill Sans"/>
                          <a:ea typeface="Gill Sans"/>
                          <a:cs typeface="Gill Sans"/>
                          <a:sym typeface="Gill Sans"/>
                        </a:rPr>
                        <a:t>What is the development challenge?</a:t>
                      </a:r>
                    </a:p>
                  </a:txBody>
                  <a:tcPr>
                    <a:lnL w="9525" cap="flat" cmpd="sng" algn="ctr">
                      <a:solidFill>
                        <a:srgbClr val="0067B9"/>
                      </a:solidFill>
                      <a:prstDash val="solid"/>
                      <a:round/>
                      <a:headEnd type="none" w="med" len="med"/>
                      <a:tailEnd type="none" w="med" len="med"/>
                    </a:lnL>
                    <a:lnR w="9525" cap="flat" cmpd="sng" algn="ctr">
                      <a:solidFill>
                        <a:srgbClr val="0067B9"/>
                      </a:solidFill>
                      <a:prstDash val="solid"/>
                      <a:round/>
                      <a:headEnd type="none" w="med" len="med"/>
                      <a:tailEnd type="none" w="med" len="med"/>
                    </a:lnR>
                    <a:lnT w="9525" cap="flat" cmpd="sng" algn="ctr">
                      <a:solidFill>
                        <a:srgbClr val="0067B9"/>
                      </a:solidFill>
                      <a:prstDash val="solid"/>
                      <a:round/>
                      <a:headEnd type="none" w="med" len="med"/>
                      <a:tailEnd type="none" w="med" len="med"/>
                    </a:lnT>
                    <a:lnB w="12700" cap="flat" cmpd="sng" algn="ctr">
                      <a:solidFill>
                        <a:srgbClr val="0067B9"/>
                      </a:solidFill>
                      <a:prstDash val="solid"/>
                      <a:round/>
                      <a:headEnd type="none" w="med" len="med"/>
                      <a:tailEnd type="none" w="med" len="med"/>
                    </a:lnB>
                    <a:solidFill>
                      <a:srgbClr val="0067B9"/>
                    </a:solidFill>
                  </a:tcPr>
                </a:tc>
                <a:extLst>
                  <a:ext uri="{0D108BD9-81ED-4DB2-BD59-A6C34878D82A}">
                    <a16:rowId xmlns:a16="http://schemas.microsoft.com/office/drawing/2014/main" val="3792761204"/>
                  </a:ext>
                </a:extLst>
              </a:tr>
              <a:tr h="924015">
                <a:tc>
                  <a:txBody>
                    <a:bodyPr/>
                    <a:lstStyle/>
                    <a:p>
                      <a:pPr marL="0" lvl="0" indent="0" algn="l" rtl="0">
                        <a:spcBef>
                          <a:spcPts val="0"/>
                        </a:spcBef>
                        <a:spcAft>
                          <a:spcPts val="0"/>
                        </a:spcAft>
                        <a:buClr>
                          <a:schemeClr val="dk1"/>
                        </a:buClr>
                        <a:buSzPts val="1000"/>
                        <a:buFont typeface="Arial"/>
                        <a:buNone/>
                      </a:pPr>
                      <a:r>
                        <a:rPr lang="en-US" sz="1000" dirty="0">
                          <a:solidFill>
                            <a:schemeClr val="dk1"/>
                          </a:solidFill>
                          <a:latin typeface="Gill Sans"/>
                          <a:ea typeface="Gill Sans"/>
                          <a:cs typeface="Gill Sans"/>
                          <a:sym typeface="Gill Sans"/>
                        </a:rPr>
                        <a:t>Your responses:</a:t>
                      </a:r>
                    </a:p>
                    <a:p>
                      <a:pPr marL="457200" lvl="0" indent="-292100" algn="l" rtl="0">
                        <a:spcBef>
                          <a:spcPts val="0"/>
                        </a:spcBef>
                        <a:spcAft>
                          <a:spcPts val="0"/>
                        </a:spcAft>
                        <a:buClr>
                          <a:schemeClr val="dk1"/>
                        </a:buClr>
                        <a:buSzPts val="1000"/>
                        <a:buFont typeface="Gill Sans"/>
                        <a:buChar char="●"/>
                      </a:pPr>
                      <a:endParaRPr lang="en-US" sz="1000"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lang="en-US" sz="1000" dirty="0">
                        <a:solidFill>
                          <a:schemeClr val="dk1"/>
                        </a:solidFill>
                        <a:latin typeface="Gill Sans"/>
                        <a:ea typeface="Gill Sans"/>
                        <a:cs typeface="Gill Sans"/>
                        <a:sym typeface="Gill Sans"/>
                      </a:endParaRPr>
                    </a:p>
                    <a:p>
                      <a:endParaRPr lang="en-US" sz="1000" dirty="0"/>
                    </a:p>
                  </a:txBody>
                  <a:tcPr>
                    <a:lnL w="9525" cap="flat" cmpd="sng" algn="ctr">
                      <a:solidFill>
                        <a:srgbClr val="0067B9"/>
                      </a:solidFill>
                      <a:prstDash val="solid"/>
                      <a:round/>
                      <a:headEnd type="none" w="med" len="med"/>
                      <a:tailEnd type="none" w="med" len="med"/>
                    </a:lnL>
                    <a:lnR w="9525" cap="flat" cmpd="sng" algn="ctr">
                      <a:solidFill>
                        <a:srgbClr val="0067B9"/>
                      </a:solidFill>
                      <a:prstDash val="solid"/>
                      <a:round/>
                      <a:headEnd type="none" w="med" len="med"/>
                      <a:tailEnd type="none" w="med" len="med"/>
                    </a:lnR>
                    <a:lnT w="12700" cap="flat" cmpd="sng" algn="ctr">
                      <a:solidFill>
                        <a:srgbClr val="0067B9"/>
                      </a:solidFill>
                      <a:prstDash val="solid"/>
                      <a:round/>
                      <a:headEnd type="none" w="med" len="med"/>
                      <a:tailEnd type="none" w="med" len="med"/>
                    </a:lnT>
                    <a:lnB w="12700" cap="flat" cmpd="sng" algn="ctr">
                      <a:solidFill>
                        <a:srgbClr val="0067B9"/>
                      </a:solidFill>
                      <a:prstDash val="solid"/>
                      <a:round/>
                      <a:headEnd type="none" w="med" len="med"/>
                      <a:tailEnd type="none" w="med" len="med"/>
                    </a:lnB>
                  </a:tcPr>
                </a:tc>
                <a:extLst>
                  <a:ext uri="{0D108BD9-81ED-4DB2-BD59-A6C34878D82A}">
                    <a16:rowId xmlns:a16="http://schemas.microsoft.com/office/drawing/2014/main" val="334184604"/>
                  </a:ext>
                </a:extLst>
              </a:tr>
              <a:tr h="246888">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u="none" strike="noStrike" cap="none" dirty="0">
                          <a:solidFill>
                            <a:srgbClr val="FFFFFF"/>
                          </a:solidFill>
                          <a:latin typeface="Gill Sans"/>
                          <a:ea typeface="Gill Sans"/>
                          <a:cs typeface="Gill Sans"/>
                          <a:sym typeface="Gill Sans"/>
                        </a:rPr>
                        <a:t>Why does it matter? To whom does it matter?</a:t>
                      </a:r>
                    </a:p>
                  </a:txBody>
                  <a:tcPr>
                    <a:lnL w="9525" cap="flat" cmpd="sng" algn="ctr">
                      <a:solidFill>
                        <a:srgbClr val="0067B9"/>
                      </a:solidFill>
                      <a:prstDash val="solid"/>
                      <a:round/>
                      <a:headEnd type="none" w="med" len="med"/>
                      <a:tailEnd type="none" w="med" len="med"/>
                    </a:lnL>
                    <a:lnR w="9525" cap="flat" cmpd="sng" algn="ctr">
                      <a:solidFill>
                        <a:srgbClr val="0067B9"/>
                      </a:solidFill>
                      <a:prstDash val="solid"/>
                      <a:round/>
                      <a:headEnd type="none" w="med" len="med"/>
                      <a:tailEnd type="none" w="med" len="med"/>
                    </a:lnR>
                    <a:lnT w="12700" cap="flat" cmpd="sng" algn="ctr">
                      <a:solidFill>
                        <a:srgbClr val="0067B9"/>
                      </a:solidFill>
                      <a:prstDash val="solid"/>
                      <a:round/>
                      <a:headEnd type="none" w="med" len="med"/>
                      <a:tailEnd type="none" w="med" len="med"/>
                    </a:lnT>
                    <a:lnB w="12700" cap="flat" cmpd="sng" algn="ctr">
                      <a:solidFill>
                        <a:srgbClr val="0067B9"/>
                      </a:solidFill>
                      <a:prstDash val="solid"/>
                      <a:round/>
                      <a:headEnd type="none" w="med" len="med"/>
                      <a:tailEnd type="none" w="med" len="med"/>
                    </a:lnB>
                    <a:solidFill>
                      <a:srgbClr val="0067B9"/>
                    </a:solidFill>
                  </a:tcPr>
                </a:tc>
                <a:extLst>
                  <a:ext uri="{0D108BD9-81ED-4DB2-BD59-A6C34878D82A}">
                    <a16:rowId xmlns:a16="http://schemas.microsoft.com/office/drawing/2014/main" val="1716551980"/>
                  </a:ext>
                </a:extLst>
              </a:tr>
              <a:tr h="1442583">
                <a:tc>
                  <a:txBody>
                    <a:bodyPr/>
                    <a:lstStyle/>
                    <a:p>
                      <a:pPr marL="0" lvl="0" indent="0" algn="l" rtl="0">
                        <a:spcBef>
                          <a:spcPts val="0"/>
                        </a:spcBef>
                        <a:spcAft>
                          <a:spcPts val="0"/>
                        </a:spcAft>
                        <a:buClr>
                          <a:schemeClr val="dk1"/>
                        </a:buClr>
                        <a:buSzPts val="1000"/>
                        <a:buFont typeface="Arial"/>
                        <a:buNone/>
                      </a:pPr>
                      <a:r>
                        <a:rPr lang="en-US" sz="1000" dirty="0">
                          <a:solidFill>
                            <a:schemeClr val="dk1"/>
                          </a:solidFill>
                          <a:latin typeface="Gill Sans"/>
                          <a:ea typeface="Gill Sans"/>
                          <a:cs typeface="Gill Sans"/>
                          <a:sym typeface="Gill Sans"/>
                        </a:rPr>
                        <a:t>Your responses:</a:t>
                      </a:r>
                    </a:p>
                    <a:p>
                      <a:pPr marL="457200" lvl="0" indent="-292100" algn="l" rtl="0">
                        <a:spcBef>
                          <a:spcPts val="0"/>
                        </a:spcBef>
                        <a:spcAft>
                          <a:spcPts val="0"/>
                        </a:spcAft>
                        <a:buClr>
                          <a:schemeClr val="dk1"/>
                        </a:buClr>
                        <a:buSzPts val="1000"/>
                        <a:buFont typeface="Gill Sans"/>
                        <a:buChar char="●"/>
                      </a:pPr>
                      <a:endParaRPr lang="en-US" sz="1000" dirty="0">
                        <a:solidFill>
                          <a:schemeClr val="dk1"/>
                        </a:solidFill>
                        <a:latin typeface="Gill Sans"/>
                        <a:ea typeface="Gill Sans"/>
                        <a:cs typeface="Gill Sans"/>
                        <a:sym typeface="Gill Sans"/>
                      </a:endParaRPr>
                    </a:p>
                    <a:p>
                      <a:pPr marL="457200" lvl="0" indent="-292100" algn="l" rtl="0">
                        <a:spcBef>
                          <a:spcPts val="0"/>
                        </a:spcBef>
                        <a:spcAft>
                          <a:spcPts val="0"/>
                        </a:spcAft>
                        <a:buClr>
                          <a:schemeClr val="dk1"/>
                        </a:buClr>
                        <a:buSzPts val="1000"/>
                        <a:buFont typeface="Gill Sans"/>
                        <a:buChar char="●"/>
                      </a:pPr>
                      <a:endParaRPr lang="en-US" sz="1000" dirty="0">
                        <a:solidFill>
                          <a:schemeClr val="dk1"/>
                        </a:solidFill>
                        <a:latin typeface="Gill Sans"/>
                        <a:ea typeface="Gill Sans"/>
                        <a:cs typeface="Gill Sans"/>
                        <a:sym typeface="Gill Sans"/>
                      </a:endParaRPr>
                    </a:p>
                    <a:p>
                      <a:pPr marL="0" marR="0" lvl="0" indent="0" algn="l" rtl="0">
                        <a:lnSpc>
                          <a:spcPct val="115000"/>
                        </a:lnSpc>
                        <a:spcBef>
                          <a:spcPts val="0"/>
                        </a:spcBef>
                        <a:spcAft>
                          <a:spcPts val="0"/>
                        </a:spcAft>
                        <a:buClr>
                          <a:srgbClr val="000000"/>
                        </a:buClr>
                        <a:buSzPts val="1000"/>
                        <a:buFont typeface="Arial"/>
                        <a:buNone/>
                      </a:pPr>
                      <a:endParaRPr lang="en-US" sz="1000" dirty="0">
                        <a:latin typeface="Gill Sans"/>
                        <a:ea typeface="Gill Sans"/>
                        <a:cs typeface="Gill Sans"/>
                        <a:sym typeface="Gill Sans"/>
                      </a:endParaRPr>
                    </a:p>
                    <a:p>
                      <a:endParaRPr lang="en-US" dirty="0"/>
                    </a:p>
                  </a:txBody>
                  <a:tcPr>
                    <a:lnL w="9525" cap="flat" cmpd="sng" algn="ctr">
                      <a:solidFill>
                        <a:srgbClr val="0067B9"/>
                      </a:solidFill>
                      <a:prstDash val="solid"/>
                      <a:round/>
                      <a:headEnd type="none" w="med" len="med"/>
                      <a:tailEnd type="none" w="med" len="med"/>
                    </a:lnL>
                    <a:lnR w="9525" cap="flat" cmpd="sng" algn="ctr">
                      <a:solidFill>
                        <a:srgbClr val="0067B9"/>
                      </a:solidFill>
                      <a:prstDash val="solid"/>
                      <a:round/>
                      <a:headEnd type="none" w="med" len="med"/>
                      <a:tailEnd type="none" w="med" len="med"/>
                    </a:lnR>
                    <a:lnT w="12700" cap="flat" cmpd="sng" algn="ctr">
                      <a:solidFill>
                        <a:srgbClr val="0067B9"/>
                      </a:solidFill>
                      <a:prstDash val="solid"/>
                      <a:round/>
                      <a:headEnd type="none" w="med" len="med"/>
                      <a:tailEnd type="none" w="med" len="med"/>
                    </a:lnT>
                    <a:lnB w="9525" cap="flat" cmpd="sng" algn="ctr">
                      <a:solidFill>
                        <a:srgbClr val="0067B9"/>
                      </a:solidFill>
                      <a:prstDash val="solid"/>
                      <a:round/>
                      <a:headEnd type="none" w="med" len="med"/>
                      <a:tailEnd type="none" w="med" len="med"/>
                    </a:lnB>
                  </a:tcPr>
                </a:tc>
                <a:extLst>
                  <a:ext uri="{0D108BD9-81ED-4DB2-BD59-A6C34878D82A}">
                    <a16:rowId xmlns:a16="http://schemas.microsoft.com/office/drawing/2014/main" val="1488566796"/>
                  </a:ext>
                </a:extLst>
              </a:tr>
            </a:tbl>
          </a:graphicData>
        </a:graphic>
      </p:graphicFrame>
      <p:sp>
        <p:nvSpPr>
          <p:cNvPr id="950" name="Google Shape;950;p78"/>
          <p:cNvSpPr txBox="1">
            <a:spLocks noGrp="1"/>
          </p:cNvSpPr>
          <p:nvPr>
            <p:ph type="sldNum" idx="12"/>
          </p:nvPr>
        </p:nvSpPr>
        <p:spPr>
          <a:xfrm>
            <a:off x="5989899" y="4857652"/>
            <a:ext cx="2985900" cy="207600"/>
          </a:xfrm>
          <a:prstGeom prst="rect">
            <a:avLst/>
          </a:prstGeom>
          <a:noFill/>
          <a:ln>
            <a:noFill/>
          </a:ln>
        </p:spPr>
        <p:txBody>
          <a:bodyPr spcFirstLastPara="1" wrap="square" lIns="68575" tIns="34275" rIns="68575" bIns="34275" anchor="t" anchorCtr="0">
            <a:noAutofit/>
          </a:bodyPr>
          <a:lstStyle/>
          <a:p>
            <a:pPr marL="0" lvl="0" indent="0" algn="r" rtl="0">
              <a:lnSpc>
                <a:spcPct val="100000"/>
              </a:lnSpc>
              <a:spcBef>
                <a:spcPts val="0"/>
              </a:spcBef>
              <a:spcAft>
                <a:spcPts val="0"/>
              </a:spcAft>
              <a:buClr>
                <a:srgbClr val="000000"/>
              </a:buClr>
              <a:buSzPts val="900"/>
              <a:buFont typeface="Arial"/>
              <a:buNone/>
            </a:pPr>
            <a:r>
              <a:rPr lang="en" b="0">
                <a:solidFill>
                  <a:srgbClr val="7F7F7F"/>
                </a:solidFill>
              </a:rPr>
              <a:t>|   </a:t>
            </a:r>
            <a:fld id="{00000000-1234-1234-1234-123412341234}" type="slidenum">
              <a:rPr lang="en" b="0">
                <a:solidFill>
                  <a:srgbClr val="7F7F7F"/>
                </a:solidFill>
              </a:rPr>
              <a:t>9</a:t>
            </a:fld>
            <a:endParaRPr b="0">
              <a:solidFill>
                <a:srgbClr val="7F7F7F"/>
              </a:solidFill>
            </a:endParaRPr>
          </a:p>
        </p:txBody>
      </p:sp>
    </p:spTree>
    <p:extLst>
      <p:ext uri="{BB962C8B-B14F-4D97-AF65-F5344CB8AC3E}">
        <p14:creationId xmlns:p14="http://schemas.microsoft.com/office/powerpoint/2010/main" val="4226144983"/>
      </p:ext>
    </p:extLst>
  </p:cSld>
  <p:clrMapOvr>
    <a:masterClrMapping/>
  </p:clrMapOvr>
</p:sld>
</file>

<file path=ppt/theme/theme1.xml><?xml version="1.0" encoding="utf-8"?>
<a:theme xmlns:a="http://schemas.openxmlformats.org/drawingml/2006/main" name="1_16.9-Template_12.7.2016">
  <a:themeElements>
    <a:clrScheme name="USAID">
      <a:dk1>
        <a:srgbClr val="212721"/>
      </a:dk1>
      <a:lt1>
        <a:srgbClr val="FFFFFF"/>
      </a:lt1>
      <a:dk2>
        <a:srgbClr val="002F6C"/>
      </a:dk2>
      <a:lt2>
        <a:srgbClr val="F8F8F8"/>
      </a:lt2>
      <a:accent1>
        <a:srgbClr val="0067B9"/>
      </a:accent1>
      <a:accent2>
        <a:srgbClr val="BA0C2F"/>
      </a:accent2>
      <a:accent3>
        <a:srgbClr val="6C6463"/>
      </a:accent3>
      <a:accent4>
        <a:srgbClr val="A7C6ED"/>
      </a:accent4>
      <a:accent5>
        <a:srgbClr val="651D32"/>
      </a:accent5>
      <a:accent6>
        <a:srgbClr val="212721"/>
      </a:accent6>
      <a:hlink>
        <a:srgbClr val="0067B9"/>
      </a:hlink>
      <a:folHlink>
        <a:srgbClr val="0067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5">
      <a:dk1>
        <a:srgbClr val="000000"/>
      </a:dk1>
      <a:lt1>
        <a:srgbClr val="FFFFFF"/>
      </a:lt1>
      <a:dk2>
        <a:srgbClr val="002F6C"/>
      </a:dk2>
      <a:lt2>
        <a:srgbClr val="E7E6E6"/>
      </a:lt2>
      <a:accent1>
        <a:srgbClr val="0268B9"/>
      </a:accent1>
      <a:accent2>
        <a:srgbClr val="BA0C2F"/>
      </a:accent2>
      <a:accent3>
        <a:srgbClr val="A3C2E8"/>
      </a:accent3>
      <a:accent4>
        <a:srgbClr val="A5A5A5"/>
      </a:accent4>
      <a:accent5>
        <a:srgbClr val="002F6C"/>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25">
      <a:dk1>
        <a:srgbClr val="000000"/>
      </a:dk1>
      <a:lt1>
        <a:srgbClr val="FFFFFF"/>
      </a:lt1>
      <a:dk2>
        <a:srgbClr val="002F6C"/>
      </a:dk2>
      <a:lt2>
        <a:srgbClr val="E7E6E6"/>
      </a:lt2>
      <a:accent1>
        <a:srgbClr val="0268B9"/>
      </a:accent1>
      <a:accent2>
        <a:srgbClr val="BA0C2F"/>
      </a:accent2>
      <a:accent3>
        <a:srgbClr val="A3C2E8"/>
      </a:accent3>
      <a:accent4>
        <a:srgbClr val="A5A5A5"/>
      </a:accent4>
      <a:accent5>
        <a:srgbClr val="002F6C"/>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5764</Words>
  <Application>Microsoft Office PowerPoint</Application>
  <PresentationFormat>On-screen Show (16:9)</PresentationFormat>
  <Paragraphs>602</Paragraphs>
  <Slides>44</Slides>
  <Notes>44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44</vt:i4>
      </vt:variant>
    </vt:vector>
  </HeadingPairs>
  <TitlesOfParts>
    <vt:vector size="56" baseType="lpstr">
      <vt:lpstr>Righteous</vt:lpstr>
      <vt:lpstr>Cabin</vt:lpstr>
      <vt:lpstr>Poppins</vt:lpstr>
      <vt:lpstr>Abel</vt:lpstr>
      <vt:lpstr>Courier New</vt:lpstr>
      <vt:lpstr>Calibri</vt:lpstr>
      <vt:lpstr>Noto Sans Symbols</vt:lpstr>
      <vt:lpstr>Gill Sans</vt:lpstr>
      <vt:lpstr>Arial</vt:lpstr>
      <vt:lpstr>1_16.9-Template_12.7.2016</vt:lpstr>
      <vt:lpstr>Office Theme</vt:lpstr>
      <vt:lpstr>Office Theme</vt:lpstr>
      <vt:lpstr>THEORY OF CHANGE DEVELOPMENT: A STEP-BY-STEP PROCESS FOR DEVELOPING OR STRENGTHENING THEORIES OF CHANGE</vt:lpstr>
      <vt:lpstr>INTRODUCTION TO THIS SLIDE  DECK</vt:lpstr>
      <vt:lpstr>5-Step Theory of Change Development Process</vt:lpstr>
      <vt:lpstr>A STRONG THEORY OF CHANGE HAS 4 ELEMENTS</vt:lpstr>
      <vt:lpstr>A strong theory of change process leads to stronger theory of change products, which include: </vt:lpstr>
      <vt:lpstr>Strong theories of change are:</vt:lpstr>
      <vt:lpstr>Teams should invest in a more robust and collaborative theory of change development process because it:</vt:lpstr>
      <vt:lpstr>STEP 1:  ASSESS THE CURRENT STATE: CONTEXTUAL ANALYSIS</vt:lpstr>
      <vt:lpstr>STEP 1: ASSESS THE CURRENT STATE: CONTEXTUAL ANALYSIS 1  PART A: YOUR DEVELOPMENT CHALLENGE </vt:lpstr>
      <vt:lpstr>STEP 1: ASSESS THE CURRENT STATE: CONTEXTUAL ANALYSIS  2 PART B: THE CONTEXT OF YOUR DEVELOPMENT CHALLENGE</vt:lpstr>
      <vt:lpstr>STEP 1: ASSESS THE CURRENT STATE: CONTEXTUAL ANALYSIS 3 PART B: THE CONTEXT OF YOUR DEVELOPMENT CHALLENGE</vt:lpstr>
      <vt:lpstr>STEP 1: ASSESS THE CURRENT STATE: CONTEXTUAL ANALYSIS 4 PART B: THE CONTEXT OF YOUR DEVELOPMENT CHALLENGE</vt:lpstr>
      <vt:lpstr>CONNECTION TO MONITORING, EVALUATION &amp; LEARNING DURING IMPLEMENTATION 1</vt:lpstr>
      <vt:lpstr>STEP 2:  FIND MOMENTUM FOR CHANGE: ENTRY POINTS</vt:lpstr>
      <vt:lpstr>STEP 2: FIND MOMENTUM FOR CHANGE: ENTRY POINTS IDENTIFY OPEN DOORS, LOCKED DOORS, AND BRICK WALLS</vt:lpstr>
      <vt:lpstr>STEP 2: FIND MOMENTUM FOR CHANGE: ENTRY POINTS IDENTIFY OPEN DOORS</vt:lpstr>
      <vt:lpstr>STEP 2: FIND MOMENTUM FOR CHANGE: ENTRY POINTS IDENTIFY LOCKED DOORS</vt:lpstr>
      <vt:lpstr>STEP 2: FIND MOMENTUM FOR CHANGE: ENTRY POINTS IDENTIFY BRICK WALLS</vt:lpstr>
      <vt:lpstr>STEP 2: FIND MOMENTUM FOR CHANGE: ENTRY POINTS CHECKING IN ON ASSUMPTIONS AND KNOWLEDGE GAPS</vt:lpstr>
      <vt:lpstr>CONNECTION TO MONITORING, EVALUATION &amp; LEARNING DURING IMPLEMENTATION 2</vt:lpstr>
      <vt:lpstr>STEP 3:  ARTICULATE THE DESIRED FUTURE STATE: OUTCOMES</vt:lpstr>
      <vt:lpstr>STEP 3: ARTICULATE THE DESIRED FUTURE STATE: OUTCOMES PART A: WHAT TYPE OF IMPACT IS POSSIBLE?</vt:lpstr>
      <vt:lpstr>STEP 3: ARTICULATE THE DESIRED FUTURE STATE: OUTCOMES PART B: DETERMINE REALISTIC OUTCOMES BASED ON ENTRY POINTS</vt:lpstr>
      <vt:lpstr>STEP 3: ARTICULATE THE DESIRED FUTURE STATE: OUTCOMES 1 PART B: DETERMINE REALISTIC OUTCOMES BASED ON ENTRY POINTS</vt:lpstr>
      <vt:lpstr>STEP 3: ARTICULATE THE DESIRED FUTURE STATE: OUTCOMES 2 PART B: DETERMINE REALISTIC OUTCOMES BASED ON ENTRY POINTS</vt:lpstr>
      <vt:lpstr>STEP 3: ARTICULATE THE DESIRED FUTURE STATE: OUTCOMES 3 PART B: DETERMINE REALISTIC OUTCOMES BASED ON ENTRY POINTS</vt:lpstr>
      <vt:lpstr>CONNECTION TO MONITORING, EVALUATION &amp; LEARNING DURING IMPLEMENTATION</vt:lpstr>
      <vt:lpstr>STEP 4:  DESIGN THE HOW: INTERVENTIONS </vt:lpstr>
      <vt:lpstr>STEP 4: DESIGN THE HOW: INTERVENTIONS PART A: BRAINSTORM INTERVENTIONS &amp; ASSUMPTIONS</vt:lpstr>
      <vt:lpstr>STEP 4: DESIGN THE HOW: INTERVENTIONS 1 PART A: BRAINSTORM INTERVENTIONS &amp; ASSUMPTIONS</vt:lpstr>
      <vt:lpstr>STEP 4: DESIGN THE HOW: INTERVENTIONS 3 PART A: BRAINSTORM INTERVENTIONS &amp; ASSUMPTIONS</vt:lpstr>
      <vt:lpstr>STEP 4: DESIGN THE HOW: INTERVENTIONS 5 PART A: BRAINSTORM INTERVENTIONS &amp; ASSUMPTIONS</vt:lpstr>
      <vt:lpstr>STEP 4: DESIGN THE HOW: INTERVENTIONS PART B: PRIORITIZE INTERVENTIONS </vt:lpstr>
      <vt:lpstr>CONNECTION TO MONITORING, EVALUATION &amp; LEARNING DURING IMPLEMENTATION 3</vt:lpstr>
      <vt:lpstr>STEP 6: 1 DEVELOP THEORY OF CHANGE PRODUCTS: NARRATIVE &amp; VISUAL</vt:lpstr>
      <vt:lpstr>STEP 6: 2 DEVELOP THEORY OF CHANGE PRODUCTS: NARRATIVE &amp; VISUAL</vt:lpstr>
      <vt:lpstr>STEP 6: 3 DEVELOP THEORY OF CHANGE PRODUCTS: NARRATIVE &amp; VISUAL</vt:lpstr>
      <vt:lpstr>STEP 6: 4 DEVELOP THEORY OF CHANGE PRODUCTS: NARRATIVE &amp; VISUAL</vt:lpstr>
      <vt:lpstr>LOGIC MODEL EXAMPLES  Logic Model 1: Customized Logic Model </vt:lpstr>
      <vt:lpstr>LOGIC MODEL EXAMPLES  Logic Model 2: RESULTS CHAIN</vt:lpstr>
      <vt:lpstr>LOGIC MODEL EXAMPLES  Logic Model 3: ACTOR-ORIENTED MODEL</vt:lpstr>
      <vt:lpstr>ANNEX: DEFINITIONS</vt:lpstr>
      <vt:lpstr>ANNEX: DEFINITIONS CONTINUED</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OF CHANGE DEVELOPMENT: A STEP-BY-STEP PROCESS FOR DEVELOPING OR STRENGTHENING THEORIES OF CHANGE</dc:title>
  <dc:creator>Lauren  Martin</dc:creator>
  <cp:lastModifiedBy>Lauren  Martin</cp:lastModifiedBy>
  <cp:revision>1</cp:revision>
  <dcterms:modified xsi:type="dcterms:W3CDTF">2023-02-09T17:10:14Z</dcterms:modified>
</cp:coreProperties>
</file>