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3"/>
  </p:notesMasterIdLst>
  <p:sldIdLst>
    <p:sldId id="256" r:id="rId2"/>
  </p:sldIdLst>
  <p:sldSz cx="10058400" cy="15544800"/>
  <p:notesSz cx="6858000" cy="9144000"/>
  <p:embeddedFontLst>
    <p:embeddedFont>
      <p:font typeface="Gill Sans" panose="020B0604020202020204" charset="0"/>
      <p:regular r:id="rId4"/>
      <p:bold r:id="rId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4896">
          <p15:clr>
            <a:srgbClr val="A4A3A4"/>
          </p15:clr>
        </p15:guide>
        <p15:guide id="2" pos="31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60" d="100"/>
          <a:sy n="60" d="100"/>
        </p:scale>
        <p:origin x="640" y="-3028"/>
      </p:cViewPr>
      <p:guideLst>
        <p:guide orient="horz" pos="4896"/>
        <p:guide pos="31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font" Target="fonts/font2.fntdata"/><Relationship Id="rId4" Type="http://schemas.openxmlformats.org/officeDocument/2006/relationships/font" Target="fonts/font1.fntdata"/><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319941" y="685800"/>
            <a:ext cx="22188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10267100565_0_80:notes"/>
          <p:cNvSpPr>
            <a:spLocks noGrp="1" noRot="1" noChangeAspect="1"/>
          </p:cNvSpPr>
          <p:nvPr>
            <p:ph type="sldImg" idx="2"/>
          </p:nvPr>
        </p:nvSpPr>
        <p:spPr>
          <a:xfrm>
            <a:off x="2319338" y="685800"/>
            <a:ext cx="221932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10267100565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2000" u="sng">
                <a:solidFill>
                  <a:srgbClr val="0067B9"/>
                </a:solidFill>
                <a:latin typeface="Gill Sans"/>
                <a:ea typeface="Gill Sans"/>
                <a:cs typeface="Gill Sans"/>
                <a:sym typeface="Gill Sans"/>
              </a:rPr>
              <a:t>Learning Questions</a:t>
            </a:r>
            <a:endParaRPr sz="2000" u="sng">
              <a:solidFill>
                <a:srgbClr val="0067B9"/>
              </a:solidFill>
              <a:latin typeface="Gill Sans"/>
              <a:ea typeface="Gill Sans"/>
              <a:cs typeface="Gill Sans"/>
              <a:sym typeface="Gill Sans"/>
            </a:endParaRPr>
          </a:p>
          <a:p>
            <a:pPr marL="457200" lvl="0" indent="0" algn="l" rtl="0">
              <a:spcBef>
                <a:spcPts val="0"/>
              </a:spcBef>
              <a:spcAft>
                <a:spcPts val="0"/>
              </a:spcAft>
              <a:buClr>
                <a:schemeClr val="dk1"/>
              </a:buClr>
              <a:buSzPts val="1100"/>
              <a:buFont typeface="Arial"/>
              <a:buNone/>
            </a:pPr>
            <a:endParaRPr sz="1400" b="1">
              <a:solidFill>
                <a:schemeClr val="dk1"/>
              </a:solidFill>
              <a:latin typeface="Gill Sans"/>
              <a:ea typeface="Gill Sans"/>
              <a:cs typeface="Gill Sans"/>
              <a:sym typeface="Gill Sans"/>
            </a:endParaRPr>
          </a:p>
          <a:p>
            <a:pPr marL="457200" lvl="0" indent="-298450" algn="l" rtl="0">
              <a:lnSpc>
                <a:spcPct val="115000"/>
              </a:lnSpc>
              <a:spcBef>
                <a:spcPts val="0"/>
              </a:spcBef>
              <a:spcAft>
                <a:spcPts val="0"/>
              </a:spcAft>
              <a:buClr>
                <a:srgbClr val="222222"/>
              </a:buClr>
              <a:buSzPts val="1100"/>
              <a:buAutoNum type="arabicPeriod"/>
            </a:pPr>
            <a:r>
              <a:rPr lang="en">
                <a:solidFill>
                  <a:schemeClr val="dk1"/>
                </a:solidFill>
                <a:highlight>
                  <a:schemeClr val="lt1"/>
                </a:highlight>
              </a:rPr>
              <a:t>How were/are the activities at this site expected to contribute to USAID/Armenia’s development goals?</a:t>
            </a:r>
            <a:endParaRPr>
              <a:solidFill>
                <a:schemeClr val="dk1"/>
              </a:solidFill>
              <a:highlight>
                <a:schemeClr val="lt1"/>
              </a:highlight>
            </a:endParaRPr>
          </a:p>
          <a:p>
            <a:pPr marL="457200" lvl="0" indent="-298450" algn="l" rtl="0">
              <a:lnSpc>
                <a:spcPct val="115000"/>
              </a:lnSpc>
              <a:spcBef>
                <a:spcPts val="0"/>
              </a:spcBef>
              <a:spcAft>
                <a:spcPts val="0"/>
              </a:spcAft>
              <a:buClr>
                <a:srgbClr val="222222"/>
              </a:buClr>
              <a:buSzPts val="1100"/>
              <a:buAutoNum type="arabicPeriod"/>
            </a:pPr>
            <a:r>
              <a:rPr lang="en">
                <a:solidFill>
                  <a:schemeClr val="dk1"/>
                </a:solidFill>
                <a:highlight>
                  <a:schemeClr val="lt1"/>
                </a:highlight>
              </a:rPr>
              <a:t>How have the COVID-10, the NK conflict, the war in Ukraine and international sanctions on Russia fundamentally changed the assumptions for this activity when it was designed?</a:t>
            </a:r>
            <a:endParaRPr>
              <a:solidFill>
                <a:schemeClr val="dk1"/>
              </a:solidFill>
              <a:highlight>
                <a:schemeClr val="lt1"/>
              </a:highlight>
            </a:endParaRPr>
          </a:p>
          <a:p>
            <a:pPr marL="457200" lvl="0" indent="-298450" algn="l" rtl="0">
              <a:lnSpc>
                <a:spcPct val="115000"/>
              </a:lnSpc>
              <a:spcBef>
                <a:spcPts val="0"/>
              </a:spcBef>
              <a:spcAft>
                <a:spcPts val="0"/>
              </a:spcAft>
              <a:buClr>
                <a:srgbClr val="222222"/>
              </a:buClr>
              <a:buSzPts val="1100"/>
              <a:buAutoNum type="arabicPeriod"/>
            </a:pPr>
            <a:r>
              <a:rPr lang="en">
                <a:solidFill>
                  <a:schemeClr val="dk1"/>
                </a:solidFill>
                <a:highlight>
                  <a:schemeClr val="lt1"/>
                </a:highlight>
              </a:rPr>
              <a:t>How have our Implementing Partners been adapting in these crises, what challenges they face and how can USAID strengthen household, community, and country resilience?</a:t>
            </a:r>
            <a:endParaRPr>
              <a:solidFill>
                <a:schemeClr val="dk1"/>
              </a:solidFill>
              <a:highlight>
                <a:schemeClr val="lt1"/>
              </a:highlight>
            </a:endParaRPr>
          </a:p>
          <a:p>
            <a:pPr marL="457200" lvl="0" indent="-298450" algn="l" rtl="0">
              <a:lnSpc>
                <a:spcPct val="115000"/>
              </a:lnSpc>
              <a:spcBef>
                <a:spcPts val="0"/>
              </a:spcBef>
              <a:spcAft>
                <a:spcPts val="0"/>
              </a:spcAft>
              <a:buClr>
                <a:srgbClr val="222222"/>
              </a:buClr>
              <a:buSzPts val="1100"/>
              <a:buAutoNum type="arabicPeriod"/>
            </a:pPr>
            <a:r>
              <a:rPr lang="en">
                <a:solidFill>
                  <a:schemeClr val="dk1"/>
                </a:solidFill>
                <a:highlight>
                  <a:schemeClr val="lt1"/>
                </a:highlight>
              </a:rPr>
              <a:t>How have these crises impacted women, youth and traditionally marginalized groups differently under the activities at this site?</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42879" y="2250271"/>
            <a:ext cx="9372600" cy="6203400"/>
          </a:xfrm>
          <a:prstGeom prst="rect">
            <a:avLst/>
          </a:prstGeom>
        </p:spPr>
        <p:txBody>
          <a:bodyPr spcFirstLastPara="1" wrap="square" lIns="159150" tIns="159150" rIns="159150" bIns="159150" anchor="b" anchorCtr="0">
            <a:normAutofit/>
          </a:bodyPr>
          <a:lstStyle>
            <a:lvl1pPr lvl="0" algn="ctr" rtl="0">
              <a:spcBef>
                <a:spcPts val="0"/>
              </a:spcBef>
              <a:spcAft>
                <a:spcPts val="0"/>
              </a:spcAft>
              <a:buSzPts val="9100"/>
              <a:buNone/>
              <a:defRPr sz="9100"/>
            </a:lvl1pPr>
            <a:lvl2pPr lvl="1" algn="ctr" rtl="0">
              <a:spcBef>
                <a:spcPts val="0"/>
              </a:spcBef>
              <a:spcAft>
                <a:spcPts val="0"/>
              </a:spcAft>
              <a:buSzPts val="9100"/>
              <a:buNone/>
              <a:defRPr sz="9100"/>
            </a:lvl2pPr>
            <a:lvl3pPr lvl="2" algn="ctr" rtl="0">
              <a:spcBef>
                <a:spcPts val="0"/>
              </a:spcBef>
              <a:spcAft>
                <a:spcPts val="0"/>
              </a:spcAft>
              <a:buSzPts val="9100"/>
              <a:buNone/>
              <a:defRPr sz="9100"/>
            </a:lvl3pPr>
            <a:lvl4pPr lvl="3" algn="ctr" rtl="0">
              <a:spcBef>
                <a:spcPts val="0"/>
              </a:spcBef>
              <a:spcAft>
                <a:spcPts val="0"/>
              </a:spcAft>
              <a:buSzPts val="9100"/>
              <a:buNone/>
              <a:defRPr sz="9100"/>
            </a:lvl4pPr>
            <a:lvl5pPr lvl="4" algn="ctr" rtl="0">
              <a:spcBef>
                <a:spcPts val="0"/>
              </a:spcBef>
              <a:spcAft>
                <a:spcPts val="0"/>
              </a:spcAft>
              <a:buSzPts val="9100"/>
              <a:buNone/>
              <a:defRPr sz="9100"/>
            </a:lvl5pPr>
            <a:lvl6pPr lvl="5" algn="ctr" rtl="0">
              <a:spcBef>
                <a:spcPts val="0"/>
              </a:spcBef>
              <a:spcAft>
                <a:spcPts val="0"/>
              </a:spcAft>
              <a:buSzPts val="9100"/>
              <a:buNone/>
              <a:defRPr sz="9100"/>
            </a:lvl6pPr>
            <a:lvl7pPr lvl="6" algn="ctr" rtl="0">
              <a:spcBef>
                <a:spcPts val="0"/>
              </a:spcBef>
              <a:spcAft>
                <a:spcPts val="0"/>
              </a:spcAft>
              <a:buSzPts val="9100"/>
              <a:buNone/>
              <a:defRPr sz="9100"/>
            </a:lvl7pPr>
            <a:lvl8pPr lvl="7" algn="ctr" rtl="0">
              <a:spcBef>
                <a:spcPts val="0"/>
              </a:spcBef>
              <a:spcAft>
                <a:spcPts val="0"/>
              </a:spcAft>
              <a:buSzPts val="9100"/>
              <a:buNone/>
              <a:defRPr sz="9100"/>
            </a:lvl8pPr>
            <a:lvl9pPr lvl="8" algn="ctr" rtl="0">
              <a:spcBef>
                <a:spcPts val="0"/>
              </a:spcBef>
              <a:spcAft>
                <a:spcPts val="0"/>
              </a:spcAft>
              <a:buSzPts val="9100"/>
              <a:buNone/>
              <a:defRPr sz="9100"/>
            </a:lvl9pPr>
          </a:lstStyle>
          <a:p>
            <a:endParaRPr/>
          </a:p>
        </p:txBody>
      </p:sp>
      <p:sp>
        <p:nvSpPr>
          <p:cNvPr id="11" name="Google Shape;11;p2"/>
          <p:cNvSpPr txBox="1">
            <a:spLocks noGrp="1"/>
          </p:cNvSpPr>
          <p:nvPr>
            <p:ph type="subTitle" idx="1"/>
          </p:nvPr>
        </p:nvSpPr>
        <p:spPr>
          <a:xfrm>
            <a:off x="342870" y="8565356"/>
            <a:ext cx="9372600" cy="2395500"/>
          </a:xfrm>
          <a:prstGeom prst="rect">
            <a:avLst/>
          </a:prstGeom>
        </p:spPr>
        <p:txBody>
          <a:bodyPr spcFirstLastPara="1" wrap="square" lIns="159150" tIns="159150" rIns="159150" bIns="159150" anchor="t" anchorCtr="0">
            <a:normAutofit/>
          </a:bodyPr>
          <a:lstStyle>
            <a:lvl1pPr lvl="0" algn="ctr" rtl="0">
              <a:lnSpc>
                <a:spcPct val="100000"/>
              </a:lnSpc>
              <a:spcBef>
                <a:spcPts val="0"/>
              </a:spcBef>
              <a:spcAft>
                <a:spcPts val="0"/>
              </a:spcAft>
              <a:buSzPts val="4900"/>
              <a:buNone/>
              <a:defRPr sz="4900"/>
            </a:lvl1pPr>
            <a:lvl2pPr lvl="1" algn="ctr" rtl="0">
              <a:lnSpc>
                <a:spcPct val="100000"/>
              </a:lnSpc>
              <a:spcBef>
                <a:spcPts val="0"/>
              </a:spcBef>
              <a:spcAft>
                <a:spcPts val="0"/>
              </a:spcAft>
              <a:buSzPts val="4900"/>
              <a:buNone/>
              <a:defRPr sz="4900"/>
            </a:lvl2pPr>
            <a:lvl3pPr lvl="2" algn="ctr" rtl="0">
              <a:lnSpc>
                <a:spcPct val="100000"/>
              </a:lnSpc>
              <a:spcBef>
                <a:spcPts val="0"/>
              </a:spcBef>
              <a:spcAft>
                <a:spcPts val="0"/>
              </a:spcAft>
              <a:buSzPts val="4900"/>
              <a:buNone/>
              <a:defRPr sz="4900"/>
            </a:lvl3pPr>
            <a:lvl4pPr lvl="3" algn="ctr" rtl="0">
              <a:lnSpc>
                <a:spcPct val="100000"/>
              </a:lnSpc>
              <a:spcBef>
                <a:spcPts val="0"/>
              </a:spcBef>
              <a:spcAft>
                <a:spcPts val="0"/>
              </a:spcAft>
              <a:buSzPts val="4900"/>
              <a:buNone/>
              <a:defRPr sz="4900"/>
            </a:lvl4pPr>
            <a:lvl5pPr lvl="4" algn="ctr" rtl="0">
              <a:lnSpc>
                <a:spcPct val="100000"/>
              </a:lnSpc>
              <a:spcBef>
                <a:spcPts val="0"/>
              </a:spcBef>
              <a:spcAft>
                <a:spcPts val="0"/>
              </a:spcAft>
              <a:buSzPts val="4900"/>
              <a:buNone/>
              <a:defRPr sz="4900"/>
            </a:lvl5pPr>
            <a:lvl6pPr lvl="5" algn="ctr" rtl="0">
              <a:lnSpc>
                <a:spcPct val="100000"/>
              </a:lnSpc>
              <a:spcBef>
                <a:spcPts val="0"/>
              </a:spcBef>
              <a:spcAft>
                <a:spcPts val="0"/>
              </a:spcAft>
              <a:buSzPts val="4900"/>
              <a:buNone/>
              <a:defRPr sz="4900"/>
            </a:lvl6pPr>
            <a:lvl7pPr lvl="6" algn="ctr" rtl="0">
              <a:lnSpc>
                <a:spcPct val="100000"/>
              </a:lnSpc>
              <a:spcBef>
                <a:spcPts val="0"/>
              </a:spcBef>
              <a:spcAft>
                <a:spcPts val="0"/>
              </a:spcAft>
              <a:buSzPts val="4900"/>
              <a:buNone/>
              <a:defRPr sz="4900"/>
            </a:lvl7pPr>
            <a:lvl8pPr lvl="7" algn="ctr" rtl="0">
              <a:lnSpc>
                <a:spcPct val="100000"/>
              </a:lnSpc>
              <a:spcBef>
                <a:spcPts val="0"/>
              </a:spcBef>
              <a:spcAft>
                <a:spcPts val="0"/>
              </a:spcAft>
              <a:buSzPts val="4900"/>
              <a:buNone/>
              <a:defRPr sz="4900"/>
            </a:lvl8pPr>
            <a:lvl9pPr lvl="8" algn="ctr" rtl="0">
              <a:lnSpc>
                <a:spcPct val="100000"/>
              </a:lnSpc>
              <a:spcBef>
                <a:spcPts val="0"/>
              </a:spcBef>
              <a:spcAft>
                <a:spcPts val="0"/>
              </a:spcAft>
              <a:buSzPts val="4900"/>
              <a:buNone/>
              <a:defRPr sz="4900"/>
            </a:lvl9pPr>
          </a:lstStyle>
          <a:p>
            <a:endParaRPr/>
          </a:p>
        </p:txBody>
      </p:sp>
      <p:sp>
        <p:nvSpPr>
          <p:cNvPr id="12" name="Google Shape;12;p2"/>
          <p:cNvSpPr txBox="1">
            <a:spLocks noGrp="1"/>
          </p:cNvSpPr>
          <p:nvPr>
            <p:ph type="sldNum" idx="12"/>
          </p:nvPr>
        </p:nvSpPr>
        <p:spPr>
          <a:xfrm>
            <a:off x="9319704" y="14093277"/>
            <a:ext cx="603600" cy="1189500"/>
          </a:xfrm>
          <a:prstGeom prst="rect">
            <a:avLst/>
          </a:prstGeom>
        </p:spPr>
        <p:txBody>
          <a:bodyPr spcFirstLastPara="1" wrap="square" lIns="159150" tIns="159150" rIns="159150" bIns="159150"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42870" y="3342956"/>
            <a:ext cx="9372600" cy="5934000"/>
          </a:xfrm>
          <a:prstGeom prst="rect">
            <a:avLst/>
          </a:prstGeom>
        </p:spPr>
        <p:txBody>
          <a:bodyPr spcFirstLastPara="1" wrap="square" lIns="159150" tIns="159150" rIns="159150" bIns="159150" anchor="b" anchorCtr="0">
            <a:normAutofit/>
          </a:bodyPr>
          <a:lstStyle>
            <a:lvl1pPr lvl="0" algn="ctr" rtl="0">
              <a:spcBef>
                <a:spcPts val="0"/>
              </a:spcBef>
              <a:spcAft>
                <a:spcPts val="0"/>
              </a:spcAft>
              <a:buSzPts val="20900"/>
              <a:buNone/>
              <a:defRPr sz="20900"/>
            </a:lvl1pPr>
            <a:lvl2pPr lvl="1" algn="ctr" rtl="0">
              <a:spcBef>
                <a:spcPts val="0"/>
              </a:spcBef>
              <a:spcAft>
                <a:spcPts val="0"/>
              </a:spcAft>
              <a:buSzPts val="20900"/>
              <a:buNone/>
              <a:defRPr sz="20900"/>
            </a:lvl2pPr>
            <a:lvl3pPr lvl="2" algn="ctr" rtl="0">
              <a:spcBef>
                <a:spcPts val="0"/>
              </a:spcBef>
              <a:spcAft>
                <a:spcPts val="0"/>
              </a:spcAft>
              <a:buSzPts val="20900"/>
              <a:buNone/>
              <a:defRPr sz="20900"/>
            </a:lvl3pPr>
            <a:lvl4pPr lvl="3" algn="ctr" rtl="0">
              <a:spcBef>
                <a:spcPts val="0"/>
              </a:spcBef>
              <a:spcAft>
                <a:spcPts val="0"/>
              </a:spcAft>
              <a:buSzPts val="20900"/>
              <a:buNone/>
              <a:defRPr sz="20900"/>
            </a:lvl4pPr>
            <a:lvl5pPr lvl="4" algn="ctr" rtl="0">
              <a:spcBef>
                <a:spcPts val="0"/>
              </a:spcBef>
              <a:spcAft>
                <a:spcPts val="0"/>
              </a:spcAft>
              <a:buSzPts val="20900"/>
              <a:buNone/>
              <a:defRPr sz="20900"/>
            </a:lvl5pPr>
            <a:lvl6pPr lvl="5" algn="ctr" rtl="0">
              <a:spcBef>
                <a:spcPts val="0"/>
              </a:spcBef>
              <a:spcAft>
                <a:spcPts val="0"/>
              </a:spcAft>
              <a:buSzPts val="20900"/>
              <a:buNone/>
              <a:defRPr sz="20900"/>
            </a:lvl6pPr>
            <a:lvl7pPr lvl="6" algn="ctr" rtl="0">
              <a:spcBef>
                <a:spcPts val="0"/>
              </a:spcBef>
              <a:spcAft>
                <a:spcPts val="0"/>
              </a:spcAft>
              <a:buSzPts val="20900"/>
              <a:buNone/>
              <a:defRPr sz="20900"/>
            </a:lvl7pPr>
            <a:lvl8pPr lvl="7" algn="ctr" rtl="0">
              <a:spcBef>
                <a:spcPts val="0"/>
              </a:spcBef>
              <a:spcAft>
                <a:spcPts val="0"/>
              </a:spcAft>
              <a:buSzPts val="20900"/>
              <a:buNone/>
              <a:defRPr sz="20900"/>
            </a:lvl8pPr>
            <a:lvl9pPr lvl="8" algn="ctr" rtl="0">
              <a:spcBef>
                <a:spcPts val="0"/>
              </a:spcBef>
              <a:spcAft>
                <a:spcPts val="0"/>
              </a:spcAft>
              <a:buSzPts val="20900"/>
              <a:buNone/>
              <a:defRPr sz="20900"/>
            </a:lvl9pPr>
          </a:lstStyle>
          <a:p>
            <a:r>
              <a:t>xx%</a:t>
            </a:r>
          </a:p>
        </p:txBody>
      </p:sp>
      <p:sp>
        <p:nvSpPr>
          <p:cNvPr id="46" name="Google Shape;46;p11"/>
          <p:cNvSpPr txBox="1">
            <a:spLocks noGrp="1"/>
          </p:cNvSpPr>
          <p:nvPr>
            <p:ph type="body" idx="1"/>
          </p:nvPr>
        </p:nvSpPr>
        <p:spPr>
          <a:xfrm>
            <a:off x="342870" y="9526724"/>
            <a:ext cx="9372600" cy="3931200"/>
          </a:xfrm>
          <a:prstGeom prst="rect">
            <a:avLst/>
          </a:prstGeom>
        </p:spPr>
        <p:txBody>
          <a:bodyPr spcFirstLastPara="1" wrap="square" lIns="159150" tIns="159150" rIns="159150" bIns="159150" anchor="t" anchorCtr="0">
            <a:normAutofit/>
          </a:bodyPr>
          <a:lstStyle>
            <a:lvl1pPr marL="457200" lvl="0" indent="-425450" algn="ctr" rtl="0">
              <a:spcBef>
                <a:spcPts val="0"/>
              </a:spcBef>
              <a:spcAft>
                <a:spcPts val="0"/>
              </a:spcAft>
              <a:buSzPts val="3100"/>
              <a:buChar char="●"/>
              <a:defRPr/>
            </a:lvl1pPr>
            <a:lvl2pPr marL="914400" lvl="1" indent="-381000" algn="ctr" rtl="0">
              <a:spcBef>
                <a:spcPts val="0"/>
              </a:spcBef>
              <a:spcAft>
                <a:spcPts val="0"/>
              </a:spcAft>
              <a:buSzPts val="2400"/>
              <a:buChar char="○"/>
              <a:defRPr/>
            </a:lvl2pPr>
            <a:lvl3pPr marL="1371600" lvl="2" indent="-381000" algn="ctr" rtl="0">
              <a:spcBef>
                <a:spcPts val="0"/>
              </a:spcBef>
              <a:spcAft>
                <a:spcPts val="0"/>
              </a:spcAft>
              <a:buSzPts val="2400"/>
              <a:buChar char="■"/>
              <a:defRPr/>
            </a:lvl3pPr>
            <a:lvl4pPr marL="1828800" lvl="3" indent="-381000" algn="ctr" rtl="0">
              <a:spcBef>
                <a:spcPts val="0"/>
              </a:spcBef>
              <a:spcAft>
                <a:spcPts val="0"/>
              </a:spcAft>
              <a:buSzPts val="2400"/>
              <a:buChar char="●"/>
              <a:defRPr/>
            </a:lvl4pPr>
            <a:lvl5pPr marL="2286000" lvl="4" indent="-381000" algn="ctr" rtl="0">
              <a:spcBef>
                <a:spcPts val="0"/>
              </a:spcBef>
              <a:spcAft>
                <a:spcPts val="0"/>
              </a:spcAft>
              <a:buSzPts val="2400"/>
              <a:buChar char="○"/>
              <a:defRPr/>
            </a:lvl5pPr>
            <a:lvl6pPr marL="2743200" lvl="5" indent="-381000" algn="ctr" rtl="0">
              <a:spcBef>
                <a:spcPts val="0"/>
              </a:spcBef>
              <a:spcAft>
                <a:spcPts val="0"/>
              </a:spcAft>
              <a:buSzPts val="2400"/>
              <a:buChar char="■"/>
              <a:defRPr/>
            </a:lvl6pPr>
            <a:lvl7pPr marL="3200400" lvl="6" indent="-381000" algn="ctr" rtl="0">
              <a:spcBef>
                <a:spcPts val="0"/>
              </a:spcBef>
              <a:spcAft>
                <a:spcPts val="0"/>
              </a:spcAft>
              <a:buSzPts val="2400"/>
              <a:buChar char="●"/>
              <a:defRPr/>
            </a:lvl7pPr>
            <a:lvl8pPr marL="3657600" lvl="7" indent="-381000" algn="ctr" rtl="0">
              <a:spcBef>
                <a:spcPts val="0"/>
              </a:spcBef>
              <a:spcAft>
                <a:spcPts val="0"/>
              </a:spcAft>
              <a:buSzPts val="2400"/>
              <a:buChar char="○"/>
              <a:defRPr/>
            </a:lvl8pPr>
            <a:lvl9pPr marL="4114800" lvl="8" indent="-381000" algn="ctr" rtl="0">
              <a:spcBef>
                <a:spcPts val="0"/>
              </a:spcBef>
              <a:spcAft>
                <a:spcPts val="0"/>
              </a:spcAft>
              <a:buSzPts val="2400"/>
              <a:buChar char="■"/>
              <a:defRPr/>
            </a:lvl9pPr>
          </a:lstStyle>
          <a:p>
            <a:endParaRPr/>
          </a:p>
        </p:txBody>
      </p:sp>
      <p:sp>
        <p:nvSpPr>
          <p:cNvPr id="47" name="Google Shape;47;p11"/>
          <p:cNvSpPr txBox="1">
            <a:spLocks noGrp="1"/>
          </p:cNvSpPr>
          <p:nvPr>
            <p:ph type="sldNum" idx="12"/>
          </p:nvPr>
        </p:nvSpPr>
        <p:spPr>
          <a:xfrm>
            <a:off x="9319704" y="14093277"/>
            <a:ext cx="603600" cy="1189500"/>
          </a:xfrm>
          <a:prstGeom prst="rect">
            <a:avLst/>
          </a:prstGeom>
        </p:spPr>
        <p:txBody>
          <a:bodyPr spcFirstLastPara="1" wrap="square" lIns="159150" tIns="159150" rIns="159150" bIns="159150"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9319704" y="14093277"/>
            <a:ext cx="603600" cy="1189500"/>
          </a:xfrm>
          <a:prstGeom prst="rect">
            <a:avLst/>
          </a:prstGeom>
        </p:spPr>
        <p:txBody>
          <a:bodyPr spcFirstLastPara="1" wrap="square" lIns="159150" tIns="159150" rIns="159150" bIns="159150"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42870" y="6500347"/>
            <a:ext cx="9372600" cy="2544000"/>
          </a:xfrm>
          <a:prstGeom prst="rect">
            <a:avLst/>
          </a:prstGeom>
        </p:spPr>
        <p:txBody>
          <a:bodyPr spcFirstLastPara="1" wrap="square" lIns="159150" tIns="159150" rIns="159150" bIns="159150" anchor="ctr" anchorCtr="0">
            <a:normAutofit/>
          </a:bodyPr>
          <a:lstStyle>
            <a:lvl1pPr lvl="0" algn="ctr" rtl="0">
              <a:spcBef>
                <a:spcPts val="0"/>
              </a:spcBef>
              <a:spcAft>
                <a:spcPts val="0"/>
              </a:spcAft>
              <a:buSzPts val="6300"/>
              <a:buNone/>
              <a:defRPr sz="6300"/>
            </a:lvl1pPr>
            <a:lvl2pPr lvl="1" algn="ctr" rtl="0">
              <a:spcBef>
                <a:spcPts val="0"/>
              </a:spcBef>
              <a:spcAft>
                <a:spcPts val="0"/>
              </a:spcAft>
              <a:buSzPts val="6300"/>
              <a:buNone/>
              <a:defRPr sz="6300"/>
            </a:lvl2pPr>
            <a:lvl3pPr lvl="2" algn="ctr" rtl="0">
              <a:spcBef>
                <a:spcPts val="0"/>
              </a:spcBef>
              <a:spcAft>
                <a:spcPts val="0"/>
              </a:spcAft>
              <a:buSzPts val="6300"/>
              <a:buNone/>
              <a:defRPr sz="6300"/>
            </a:lvl3pPr>
            <a:lvl4pPr lvl="3" algn="ctr" rtl="0">
              <a:spcBef>
                <a:spcPts val="0"/>
              </a:spcBef>
              <a:spcAft>
                <a:spcPts val="0"/>
              </a:spcAft>
              <a:buSzPts val="6300"/>
              <a:buNone/>
              <a:defRPr sz="6300"/>
            </a:lvl4pPr>
            <a:lvl5pPr lvl="4" algn="ctr" rtl="0">
              <a:spcBef>
                <a:spcPts val="0"/>
              </a:spcBef>
              <a:spcAft>
                <a:spcPts val="0"/>
              </a:spcAft>
              <a:buSzPts val="6300"/>
              <a:buNone/>
              <a:defRPr sz="6300"/>
            </a:lvl5pPr>
            <a:lvl6pPr lvl="5" algn="ctr" rtl="0">
              <a:spcBef>
                <a:spcPts val="0"/>
              </a:spcBef>
              <a:spcAft>
                <a:spcPts val="0"/>
              </a:spcAft>
              <a:buSzPts val="6300"/>
              <a:buNone/>
              <a:defRPr sz="6300"/>
            </a:lvl6pPr>
            <a:lvl7pPr lvl="6" algn="ctr" rtl="0">
              <a:spcBef>
                <a:spcPts val="0"/>
              </a:spcBef>
              <a:spcAft>
                <a:spcPts val="0"/>
              </a:spcAft>
              <a:buSzPts val="6300"/>
              <a:buNone/>
              <a:defRPr sz="6300"/>
            </a:lvl7pPr>
            <a:lvl8pPr lvl="7" algn="ctr" rtl="0">
              <a:spcBef>
                <a:spcPts val="0"/>
              </a:spcBef>
              <a:spcAft>
                <a:spcPts val="0"/>
              </a:spcAft>
              <a:buSzPts val="6300"/>
              <a:buNone/>
              <a:defRPr sz="6300"/>
            </a:lvl8pPr>
            <a:lvl9pPr lvl="8" algn="ctr" rtl="0">
              <a:spcBef>
                <a:spcPts val="0"/>
              </a:spcBef>
              <a:spcAft>
                <a:spcPts val="0"/>
              </a:spcAft>
              <a:buSzPts val="6300"/>
              <a:buNone/>
              <a:defRPr sz="6300"/>
            </a:lvl9pPr>
          </a:lstStyle>
          <a:p>
            <a:endParaRPr/>
          </a:p>
        </p:txBody>
      </p:sp>
      <p:sp>
        <p:nvSpPr>
          <p:cNvPr id="15" name="Google Shape;15;p3"/>
          <p:cNvSpPr txBox="1">
            <a:spLocks noGrp="1"/>
          </p:cNvSpPr>
          <p:nvPr>
            <p:ph type="sldNum" idx="12"/>
          </p:nvPr>
        </p:nvSpPr>
        <p:spPr>
          <a:xfrm>
            <a:off x="9319704" y="14093277"/>
            <a:ext cx="603600" cy="1189500"/>
          </a:xfrm>
          <a:prstGeom prst="rect">
            <a:avLst/>
          </a:prstGeom>
        </p:spPr>
        <p:txBody>
          <a:bodyPr spcFirstLastPara="1" wrap="square" lIns="159150" tIns="159150" rIns="159150" bIns="159150"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42870" y="1344964"/>
            <a:ext cx="9372600" cy="1730700"/>
          </a:xfrm>
          <a:prstGeom prst="rect">
            <a:avLst/>
          </a:prstGeom>
        </p:spPr>
        <p:txBody>
          <a:bodyPr spcFirstLastPara="1" wrap="square" lIns="159150" tIns="159150" rIns="159150" bIns="159150" anchor="t" anchorCtr="0">
            <a:normAutofit/>
          </a:bodyPr>
          <a:lstStyle>
            <a:lvl1pPr lvl="0" rtl="0">
              <a:spcBef>
                <a:spcPts val="0"/>
              </a:spcBef>
              <a:spcAft>
                <a:spcPts val="0"/>
              </a:spcAft>
              <a:buSzPts val="4900"/>
              <a:buNone/>
              <a:defRPr/>
            </a:lvl1pPr>
            <a:lvl2pPr lvl="1" rtl="0">
              <a:spcBef>
                <a:spcPts val="0"/>
              </a:spcBef>
              <a:spcAft>
                <a:spcPts val="0"/>
              </a:spcAft>
              <a:buSzPts val="4900"/>
              <a:buNone/>
              <a:defRPr/>
            </a:lvl2pPr>
            <a:lvl3pPr lvl="2" rtl="0">
              <a:spcBef>
                <a:spcPts val="0"/>
              </a:spcBef>
              <a:spcAft>
                <a:spcPts val="0"/>
              </a:spcAft>
              <a:buSzPts val="4900"/>
              <a:buNone/>
              <a:defRPr/>
            </a:lvl3pPr>
            <a:lvl4pPr lvl="3" rtl="0">
              <a:spcBef>
                <a:spcPts val="0"/>
              </a:spcBef>
              <a:spcAft>
                <a:spcPts val="0"/>
              </a:spcAft>
              <a:buSzPts val="4900"/>
              <a:buNone/>
              <a:defRPr/>
            </a:lvl4pPr>
            <a:lvl5pPr lvl="4" rtl="0">
              <a:spcBef>
                <a:spcPts val="0"/>
              </a:spcBef>
              <a:spcAft>
                <a:spcPts val="0"/>
              </a:spcAft>
              <a:buSzPts val="4900"/>
              <a:buNone/>
              <a:defRPr/>
            </a:lvl5pPr>
            <a:lvl6pPr lvl="5" rtl="0">
              <a:spcBef>
                <a:spcPts val="0"/>
              </a:spcBef>
              <a:spcAft>
                <a:spcPts val="0"/>
              </a:spcAft>
              <a:buSzPts val="4900"/>
              <a:buNone/>
              <a:defRPr/>
            </a:lvl6pPr>
            <a:lvl7pPr lvl="6" rtl="0">
              <a:spcBef>
                <a:spcPts val="0"/>
              </a:spcBef>
              <a:spcAft>
                <a:spcPts val="0"/>
              </a:spcAft>
              <a:buSzPts val="4900"/>
              <a:buNone/>
              <a:defRPr/>
            </a:lvl7pPr>
            <a:lvl8pPr lvl="7" rtl="0">
              <a:spcBef>
                <a:spcPts val="0"/>
              </a:spcBef>
              <a:spcAft>
                <a:spcPts val="0"/>
              </a:spcAft>
              <a:buSzPts val="4900"/>
              <a:buNone/>
              <a:defRPr/>
            </a:lvl8pPr>
            <a:lvl9pPr lvl="8" rtl="0">
              <a:spcBef>
                <a:spcPts val="0"/>
              </a:spcBef>
              <a:spcAft>
                <a:spcPts val="0"/>
              </a:spcAft>
              <a:buSzPts val="4900"/>
              <a:buNone/>
              <a:defRPr/>
            </a:lvl9pPr>
          </a:lstStyle>
          <a:p>
            <a:endParaRPr/>
          </a:p>
        </p:txBody>
      </p:sp>
      <p:sp>
        <p:nvSpPr>
          <p:cNvPr id="18" name="Google Shape;18;p4"/>
          <p:cNvSpPr txBox="1">
            <a:spLocks noGrp="1"/>
          </p:cNvSpPr>
          <p:nvPr>
            <p:ph type="body" idx="1"/>
          </p:nvPr>
        </p:nvSpPr>
        <p:spPr>
          <a:xfrm>
            <a:off x="342870" y="3483036"/>
            <a:ext cx="9372600" cy="10325100"/>
          </a:xfrm>
          <a:prstGeom prst="rect">
            <a:avLst/>
          </a:prstGeom>
        </p:spPr>
        <p:txBody>
          <a:bodyPr spcFirstLastPara="1" wrap="square" lIns="159150" tIns="159150" rIns="159150" bIns="159150" anchor="t" anchorCtr="0">
            <a:normAutofit/>
          </a:bodyPr>
          <a:lstStyle>
            <a:lvl1pPr marL="457200" lvl="0" indent="-425450" rtl="0">
              <a:spcBef>
                <a:spcPts val="0"/>
              </a:spcBef>
              <a:spcAft>
                <a:spcPts val="0"/>
              </a:spcAft>
              <a:buSzPts val="3100"/>
              <a:buChar char="●"/>
              <a:defRPr/>
            </a:lvl1pPr>
            <a:lvl2pPr marL="914400" lvl="1" indent="-381000" rtl="0">
              <a:spcBef>
                <a:spcPts val="0"/>
              </a:spcBef>
              <a:spcAft>
                <a:spcPts val="0"/>
              </a:spcAft>
              <a:buSzPts val="2400"/>
              <a:buChar char="○"/>
              <a:defRPr/>
            </a:lvl2pPr>
            <a:lvl3pPr marL="1371600" lvl="2" indent="-381000" rtl="0">
              <a:spcBef>
                <a:spcPts val="0"/>
              </a:spcBef>
              <a:spcAft>
                <a:spcPts val="0"/>
              </a:spcAft>
              <a:buSzPts val="2400"/>
              <a:buChar char="■"/>
              <a:defRPr/>
            </a:lvl3pPr>
            <a:lvl4pPr marL="1828800" lvl="3" indent="-381000" rtl="0">
              <a:spcBef>
                <a:spcPts val="0"/>
              </a:spcBef>
              <a:spcAft>
                <a:spcPts val="0"/>
              </a:spcAft>
              <a:buSzPts val="2400"/>
              <a:buChar char="●"/>
              <a:defRPr/>
            </a:lvl4pPr>
            <a:lvl5pPr marL="2286000" lvl="4" indent="-381000" rtl="0">
              <a:spcBef>
                <a:spcPts val="0"/>
              </a:spcBef>
              <a:spcAft>
                <a:spcPts val="0"/>
              </a:spcAft>
              <a:buSzPts val="2400"/>
              <a:buChar char="○"/>
              <a:defRPr/>
            </a:lvl5pPr>
            <a:lvl6pPr marL="2743200" lvl="5" indent="-381000" rtl="0">
              <a:spcBef>
                <a:spcPts val="0"/>
              </a:spcBef>
              <a:spcAft>
                <a:spcPts val="0"/>
              </a:spcAft>
              <a:buSzPts val="2400"/>
              <a:buChar char="■"/>
              <a:defRPr/>
            </a:lvl6pPr>
            <a:lvl7pPr marL="3200400" lvl="6" indent="-381000" rtl="0">
              <a:spcBef>
                <a:spcPts val="0"/>
              </a:spcBef>
              <a:spcAft>
                <a:spcPts val="0"/>
              </a:spcAft>
              <a:buSzPts val="2400"/>
              <a:buChar char="●"/>
              <a:defRPr/>
            </a:lvl7pPr>
            <a:lvl8pPr marL="3657600" lvl="7" indent="-381000" rtl="0">
              <a:spcBef>
                <a:spcPts val="0"/>
              </a:spcBef>
              <a:spcAft>
                <a:spcPts val="0"/>
              </a:spcAft>
              <a:buSzPts val="2400"/>
              <a:buChar char="○"/>
              <a:defRPr/>
            </a:lvl8pPr>
            <a:lvl9pPr marL="4114800" lvl="8" indent="-381000" rtl="0">
              <a:spcBef>
                <a:spcPts val="0"/>
              </a:spcBef>
              <a:spcAft>
                <a:spcPts val="0"/>
              </a:spcAft>
              <a:buSzPts val="2400"/>
              <a:buChar char="■"/>
              <a:defRPr/>
            </a:lvl9pPr>
          </a:lstStyle>
          <a:p>
            <a:endParaRPr/>
          </a:p>
        </p:txBody>
      </p:sp>
      <p:sp>
        <p:nvSpPr>
          <p:cNvPr id="19" name="Google Shape;19;p4"/>
          <p:cNvSpPr txBox="1">
            <a:spLocks noGrp="1"/>
          </p:cNvSpPr>
          <p:nvPr>
            <p:ph type="sldNum" idx="12"/>
          </p:nvPr>
        </p:nvSpPr>
        <p:spPr>
          <a:xfrm>
            <a:off x="9319704" y="14093277"/>
            <a:ext cx="603600" cy="1189500"/>
          </a:xfrm>
          <a:prstGeom prst="rect">
            <a:avLst/>
          </a:prstGeom>
        </p:spPr>
        <p:txBody>
          <a:bodyPr spcFirstLastPara="1" wrap="square" lIns="159150" tIns="159150" rIns="159150" bIns="159150"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42870" y="1344964"/>
            <a:ext cx="9372600" cy="1730700"/>
          </a:xfrm>
          <a:prstGeom prst="rect">
            <a:avLst/>
          </a:prstGeom>
        </p:spPr>
        <p:txBody>
          <a:bodyPr spcFirstLastPara="1" wrap="square" lIns="159150" tIns="159150" rIns="159150" bIns="159150" anchor="t" anchorCtr="0">
            <a:normAutofit/>
          </a:bodyPr>
          <a:lstStyle>
            <a:lvl1pPr lvl="0" rtl="0">
              <a:spcBef>
                <a:spcPts val="0"/>
              </a:spcBef>
              <a:spcAft>
                <a:spcPts val="0"/>
              </a:spcAft>
              <a:buSzPts val="4900"/>
              <a:buNone/>
              <a:defRPr/>
            </a:lvl1pPr>
            <a:lvl2pPr lvl="1" rtl="0">
              <a:spcBef>
                <a:spcPts val="0"/>
              </a:spcBef>
              <a:spcAft>
                <a:spcPts val="0"/>
              </a:spcAft>
              <a:buSzPts val="4900"/>
              <a:buNone/>
              <a:defRPr/>
            </a:lvl2pPr>
            <a:lvl3pPr lvl="2" rtl="0">
              <a:spcBef>
                <a:spcPts val="0"/>
              </a:spcBef>
              <a:spcAft>
                <a:spcPts val="0"/>
              </a:spcAft>
              <a:buSzPts val="4900"/>
              <a:buNone/>
              <a:defRPr/>
            </a:lvl3pPr>
            <a:lvl4pPr lvl="3" rtl="0">
              <a:spcBef>
                <a:spcPts val="0"/>
              </a:spcBef>
              <a:spcAft>
                <a:spcPts val="0"/>
              </a:spcAft>
              <a:buSzPts val="4900"/>
              <a:buNone/>
              <a:defRPr/>
            </a:lvl4pPr>
            <a:lvl5pPr lvl="4" rtl="0">
              <a:spcBef>
                <a:spcPts val="0"/>
              </a:spcBef>
              <a:spcAft>
                <a:spcPts val="0"/>
              </a:spcAft>
              <a:buSzPts val="4900"/>
              <a:buNone/>
              <a:defRPr/>
            </a:lvl5pPr>
            <a:lvl6pPr lvl="5" rtl="0">
              <a:spcBef>
                <a:spcPts val="0"/>
              </a:spcBef>
              <a:spcAft>
                <a:spcPts val="0"/>
              </a:spcAft>
              <a:buSzPts val="4900"/>
              <a:buNone/>
              <a:defRPr/>
            </a:lvl6pPr>
            <a:lvl7pPr lvl="6" rtl="0">
              <a:spcBef>
                <a:spcPts val="0"/>
              </a:spcBef>
              <a:spcAft>
                <a:spcPts val="0"/>
              </a:spcAft>
              <a:buSzPts val="4900"/>
              <a:buNone/>
              <a:defRPr/>
            </a:lvl7pPr>
            <a:lvl8pPr lvl="7" rtl="0">
              <a:spcBef>
                <a:spcPts val="0"/>
              </a:spcBef>
              <a:spcAft>
                <a:spcPts val="0"/>
              </a:spcAft>
              <a:buSzPts val="4900"/>
              <a:buNone/>
              <a:defRPr/>
            </a:lvl8pPr>
            <a:lvl9pPr lvl="8" rtl="0">
              <a:spcBef>
                <a:spcPts val="0"/>
              </a:spcBef>
              <a:spcAft>
                <a:spcPts val="0"/>
              </a:spcAft>
              <a:buSzPts val="4900"/>
              <a:buNone/>
              <a:defRPr/>
            </a:lvl9pPr>
          </a:lstStyle>
          <a:p>
            <a:endParaRPr/>
          </a:p>
        </p:txBody>
      </p:sp>
      <p:sp>
        <p:nvSpPr>
          <p:cNvPr id="22" name="Google Shape;22;p5"/>
          <p:cNvSpPr txBox="1">
            <a:spLocks noGrp="1"/>
          </p:cNvSpPr>
          <p:nvPr>
            <p:ph type="body" idx="1"/>
          </p:nvPr>
        </p:nvSpPr>
        <p:spPr>
          <a:xfrm>
            <a:off x="342870" y="3483036"/>
            <a:ext cx="4399800" cy="10325100"/>
          </a:xfrm>
          <a:prstGeom prst="rect">
            <a:avLst/>
          </a:prstGeom>
        </p:spPr>
        <p:txBody>
          <a:bodyPr spcFirstLastPara="1" wrap="square" lIns="159150" tIns="159150" rIns="159150" bIns="159150" anchor="t" anchorCtr="0">
            <a:normAutofit/>
          </a:bodyPr>
          <a:lstStyle>
            <a:lvl1pPr marL="457200" lvl="0" indent="-381000" rtl="0">
              <a:spcBef>
                <a:spcPts val="0"/>
              </a:spcBef>
              <a:spcAft>
                <a:spcPts val="0"/>
              </a:spcAft>
              <a:buSzPts val="2400"/>
              <a:buChar char="●"/>
              <a:defRPr sz="2400"/>
            </a:lvl1pPr>
            <a:lvl2pPr marL="914400" lvl="1" indent="-361950" rtl="0">
              <a:spcBef>
                <a:spcPts val="0"/>
              </a:spcBef>
              <a:spcAft>
                <a:spcPts val="0"/>
              </a:spcAft>
              <a:buSzPts val="2100"/>
              <a:buChar char="○"/>
              <a:defRPr sz="2100"/>
            </a:lvl2pPr>
            <a:lvl3pPr marL="1371600" lvl="2" indent="-361950" rtl="0">
              <a:spcBef>
                <a:spcPts val="0"/>
              </a:spcBef>
              <a:spcAft>
                <a:spcPts val="0"/>
              </a:spcAft>
              <a:buSzPts val="2100"/>
              <a:buChar char="■"/>
              <a:defRPr sz="2100"/>
            </a:lvl3pPr>
            <a:lvl4pPr marL="1828800" lvl="3" indent="-361950" rtl="0">
              <a:spcBef>
                <a:spcPts val="0"/>
              </a:spcBef>
              <a:spcAft>
                <a:spcPts val="0"/>
              </a:spcAft>
              <a:buSzPts val="2100"/>
              <a:buChar char="●"/>
              <a:defRPr sz="2100"/>
            </a:lvl4pPr>
            <a:lvl5pPr marL="2286000" lvl="4" indent="-361950" rtl="0">
              <a:spcBef>
                <a:spcPts val="0"/>
              </a:spcBef>
              <a:spcAft>
                <a:spcPts val="0"/>
              </a:spcAft>
              <a:buSzPts val="2100"/>
              <a:buChar char="○"/>
              <a:defRPr sz="2100"/>
            </a:lvl5pPr>
            <a:lvl6pPr marL="2743200" lvl="5" indent="-361950" rtl="0">
              <a:spcBef>
                <a:spcPts val="0"/>
              </a:spcBef>
              <a:spcAft>
                <a:spcPts val="0"/>
              </a:spcAft>
              <a:buSzPts val="2100"/>
              <a:buChar char="■"/>
              <a:defRPr sz="2100"/>
            </a:lvl6pPr>
            <a:lvl7pPr marL="3200400" lvl="6" indent="-361950" rtl="0">
              <a:spcBef>
                <a:spcPts val="0"/>
              </a:spcBef>
              <a:spcAft>
                <a:spcPts val="0"/>
              </a:spcAft>
              <a:buSzPts val="2100"/>
              <a:buChar char="●"/>
              <a:defRPr sz="2100"/>
            </a:lvl7pPr>
            <a:lvl8pPr marL="3657600" lvl="7" indent="-361950" rtl="0">
              <a:spcBef>
                <a:spcPts val="0"/>
              </a:spcBef>
              <a:spcAft>
                <a:spcPts val="0"/>
              </a:spcAft>
              <a:buSzPts val="2100"/>
              <a:buChar char="○"/>
              <a:defRPr sz="2100"/>
            </a:lvl8pPr>
            <a:lvl9pPr marL="4114800" lvl="8" indent="-361950" rtl="0">
              <a:spcBef>
                <a:spcPts val="0"/>
              </a:spcBef>
              <a:spcAft>
                <a:spcPts val="0"/>
              </a:spcAft>
              <a:buSzPts val="2100"/>
              <a:buChar char="■"/>
              <a:defRPr sz="2100"/>
            </a:lvl9pPr>
          </a:lstStyle>
          <a:p>
            <a:endParaRPr/>
          </a:p>
        </p:txBody>
      </p:sp>
      <p:sp>
        <p:nvSpPr>
          <p:cNvPr id="23" name="Google Shape;23;p5"/>
          <p:cNvSpPr txBox="1">
            <a:spLocks noGrp="1"/>
          </p:cNvSpPr>
          <p:nvPr>
            <p:ph type="body" idx="2"/>
          </p:nvPr>
        </p:nvSpPr>
        <p:spPr>
          <a:xfrm>
            <a:off x="5315640" y="3483036"/>
            <a:ext cx="4399800" cy="10325100"/>
          </a:xfrm>
          <a:prstGeom prst="rect">
            <a:avLst/>
          </a:prstGeom>
        </p:spPr>
        <p:txBody>
          <a:bodyPr spcFirstLastPara="1" wrap="square" lIns="159150" tIns="159150" rIns="159150" bIns="159150" anchor="t" anchorCtr="0">
            <a:normAutofit/>
          </a:bodyPr>
          <a:lstStyle>
            <a:lvl1pPr marL="457200" lvl="0" indent="-381000" rtl="0">
              <a:spcBef>
                <a:spcPts val="0"/>
              </a:spcBef>
              <a:spcAft>
                <a:spcPts val="0"/>
              </a:spcAft>
              <a:buSzPts val="2400"/>
              <a:buChar char="●"/>
              <a:defRPr sz="2400"/>
            </a:lvl1pPr>
            <a:lvl2pPr marL="914400" lvl="1" indent="-361950" rtl="0">
              <a:spcBef>
                <a:spcPts val="0"/>
              </a:spcBef>
              <a:spcAft>
                <a:spcPts val="0"/>
              </a:spcAft>
              <a:buSzPts val="2100"/>
              <a:buChar char="○"/>
              <a:defRPr sz="2100"/>
            </a:lvl2pPr>
            <a:lvl3pPr marL="1371600" lvl="2" indent="-361950" rtl="0">
              <a:spcBef>
                <a:spcPts val="0"/>
              </a:spcBef>
              <a:spcAft>
                <a:spcPts val="0"/>
              </a:spcAft>
              <a:buSzPts val="2100"/>
              <a:buChar char="■"/>
              <a:defRPr sz="2100"/>
            </a:lvl3pPr>
            <a:lvl4pPr marL="1828800" lvl="3" indent="-361950" rtl="0">
              <a:spcBef>
                <a:spcPts val="0"/>
              </a:spcBef>
              <a:spcAft>
                <a:spcPts val="0"/>
              </a:spcAft>
              <a:buSzPts val="2100"/>
              <a:buChar char="●"/>
              <a:defRPr sz="2100"/>
            </a:lvl4pPr>
            <a:lvl5pPr marL="2286000" lvl="4" indent="-361950" rtl="0">
              <a:spcBef>
                <a:spcPts val="0"/>
              </a:spcBef>
              <a:spcAft>
                <a:spcPts val="0"/>
              </a:spcAft>
              <a:buSzPts val="2100"/>
              <a:buChar char="○"/>
              <a:defRPr sz="2100"/>
            </a:lvl5pPr>
            <a:lvl6pPr marL="2743200" lvl="5" indent="-361950" rtl="0">
              <a:spcBef>
                <a:spcPts val="0"/>
              </a:spcBef>
              <a:spcAft>
                <a:spcPts val="0"/>
              </a:spcAft>
              <a:buSzPts val="2100"/>
              <a:buChar char="■"/>
              <a:defRPr sz="2100"/>
            </a:lvl6pPr>
            <a:lvl7pPr marL="3200400" lvl="6" indent="-361950" rtl="0">
              <a:spcBef>
                <a:spcPts val="0"/>
              </a:spcBef>
              <a:spcAft>
                <a:spcPts val="0"/>
              </a:spcAft>
              <a:buSzPts val="2100"/>
              <a:buChar char="●"/>
              <a:defRPr sz="2100"/>
            </a:lvl7pPr>
            <a:lvl8pPr marL="3657600" lvl="7" indent="-361950" rtl="0">
              <a:spcBef>
                <a:spcPts val="0"/>
              </a:spcBef>
              <a:spcAft>
                <a:spcPts val="0"/>
              </a:spcAft>
              <a:buSzPts val="2100"/>
              <a:buChar char="○"/>
              <a:defRPr sz="2100"/>
            </a:lvl8pPr>
            <a:lvl9pPr marL="4114800" lvl="8" indent="-361950" rtl="0">
              <a:spcBef>
                <a:spcPts val="0"/>
              </a:spcBef>
              <a:spcAft>
                <a:spcPts val="0"/>
              </a:spcAft>
              <a:buSzPts val="2100"/>
              <a:buChar char="■"/>
              <a:defRPr sz="2100"/>
            </a:lvl9pPr>
          </a:lstStyle>
          <a:p>
            <a:endParaRPr/>
          </a:p>
        </p:txBody>
      </p:sp>
      <p:sp>
        <p:nvSpPr>
          <p:cNvPr id="24" name="Google Shape;24;p5"/>
          <p:cNvSpPr txBox="1">
            <a:spLocks noGrp="1"/>
          </p:cNvSpPr>
          <p:nvPr>
            <p:ph type="sldNum" idx="12"/>
          </p:nvPr>
        </p:nvSpPr>
        <p:spPr>
          <a:xfrm>
            <a:off x="9319704" y="14093277"/>
            <a:ext cx="603600" cy="1189500"/>
          </a:xfrm>
          <a:prstGeom prst="rect">
            <a:avLst/>
          </a:prstGeom>
        </p:spPr>
        <p:txBody>
          <a:bodyPr spcFirstLastPara="1" wrap="square" lIns="159150" tIns="159150" rIns="159150" bIns="159150"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42870" y="1344964"/>
            <a:ext cx="9372600" cy="1730700"/>
          </a:xfrm>
          <a:prstGeom prst="rect">
            <a:avLst/>
          </a:prstGeom>
        </p:spPr>
        <p:txBody>
          <a:bodyPr spcFirstLastPara="1" wrap="square" lIns="159150" tIns="159150" rIns="159150" bIns="159150" anchor="t" anchorCtr="0">
            <a:normAutofit/>
          </a:bodyPr>
          <a:lstStyle>
            <a:lvl1pPr lvl="0" rtl="0">
              <a:spcBef>
                <a:spcPts val="0"/>
              </a:spcBef>
              <a:spcAft>
                <a:spcPts val="0"/>
              </a:spcAft>
              <a:buSzPts val="4900"/>
              <a:buNone/>
              <a:defRPr/>
            </a:lvl1pPr>
            <a:lvl2pPr lvl="1" rtl="0">
              <a:spcBef>
                <a:spcPts val="0"/>
              </a:spcBef>
              <a:spcAft>
                <a:spcPts val="0"/>
              </a:spcAft>
              <a:buSzPts val="4900"/>
              <a:buNone/>
              <a:defRPr/>
            </a:lvl2pPr>
            <a:lvl3pPr lvl="2" rtl="0">
              <a:spcBef>
                <a:spcPts val="0"/>
              </a:spcBef>
              <a:spcAft>
                <a:spcPts val="0"/>
              </a:spcAft>
              <a:buSzPts val="4900"/>
              <a:buNone/>
              <a:defRPr/>
            </a:lvl3pPr>
            <a:lvl4pPr lvl="3" rtl="0">
              <a:spcBef>
                <a:spcPts val="0"/>
              </a:spcBef>
              <a:spcAft>
                <a:spcPts val="0"/>
              </a:spcAft>
              <a:buSzPts val="4900"/>
              <a:buNone/>
              <a:defRPr/>
            </a:lvl4pPr>
            <a:lvl5pPr lvl="4" rtl="0">
              <a:spcBef>
                <a:spcPts val="0"/>
              </a:spcBef>
              <a:spcAft>
                <a:spcPts val="0"/>
              </a:spcAft>
              <a:buSzPts val="4900"/>
              <a:buNone/>
              <a:defRPr/>
            </a:lvl5pPr>
            <a:lvl6pPr lvl="5" rtl="0">
              <a:spcBef>
                <a:spcPts val="0"/>
              </a:spcBef>
              <a:spcAft>
                <a:spcPts val="0"/>
              </a:spcAft>
              <a:buSzPts val="4900"/>
              <a:buNone/>
              <a:defRPr/>
            </a:lvl6pPr>
            <a:lvl7pPr lvl="6" rtl="0">
              <a:spcBef>
                <a:spcPts val="0"/>
              </a:spcBef>
              <a:spcAft>
                <a:spcPts val="0"/>
              </a:spcAft>
              <a:buSzPts val="4900"/>
              <a:buNone/>
              <a:defRPr/>
            </a:lvl7pPr>
            <a:lvl8pPr lvl="7" rtl="0">
              <a:spcBef>
                <a:spcPts val="0"/>
              </a:spcBef>
              <a:spcAft>
                <a:spcPts val="0"/>
              </a:spcAft>
              <a:buSzPts val="4900"/>
              <a:buNone/>
              <a:defRPr/>
            </a:lvl8pPr>
            <a:lvl9pPr lvl="8" rtl="0">
              <a:spcBef>
                <a:spcPts val="0"/>
              </a:spcBef>
              <a:spcAft>
                <a:spcPts val="0"/>
              </a:spcAft>
              <a:buSzPts val="4900"/>
              <a:buNone/>
              <a:defRPr/>
            </a:lvl9pPr>
          </a:lstStyle>
          <a:p>
            <a:endParaRPr/>
          </a:p>
        </p:txBody>
      </p:sp>
      <p:sp>
        <p:nvSpPr>
          <p:cNvPr id="27" name="Google Shape;27;p6"/>
          <p:cNvSpPr txBox="1">
            <a:spLocks noGrp="1"/>
          </p:cNvSpPr>
          <p:nvPr>
            <p:ph type="sldNum" idx="12"/>
          </p:nvPr>
        </p:nvSpPr>
        <p:spPr>
          <a:xfrm>
            <a:off x="9319704" y="14093277"/>
            <a:ext cx="603600" cy="1189500"/>
          </a:xfrm>
          <a:prstGeom prst="rect">
            <a:avLst/>
          </a:prstGeom>
        </p:spPr>
        <p:txBody>
          <a:bodyPr spcFirstLastPara="1" wrap="square" lIns="159150" tIns="159150" rIns="159150" bIns="159150"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42870" y="1679147"/>
            <a:ext cx="3088800" cy="2283900"/>
          </a:xfrm>
          <a:prstGeom prst="rect">
            <a:avLst/>
          </a:prstGeom>
        </p:spPr>
        <p:txBody>
          <a:bodyPr spcFirstLastPara="1" wrap="square" lIns="159150" tIns="159150" rIns="159150" bIns="159150" anchor="b" anchorCtr="0">
            <a:normAutofit/>
          </a:bodyPr>
          <a:lstStyle>
            <a:lvl1pPr lvl="0" rtl="0">
              <a:spcBef>
                <a:spcPts val="0"/>
              </a:spcBef>
              <a:spcAft>
                <a:spcPts val="0"/>
              </a:spcAft>
              <a:buSzPts val="4200"/>
              <a:buNone/>
              <a:defRPr sz="4200"/>
            </a:lvl1pPr>
            <a:lvl2pPr lvl="1" rtl="0">
              <a:spcBef>
                <a:spcPts val="0"/>
              </a:spcBef>
              <a:spcAft>
                <a:spcPts val="0"/>
              </a:spcAft>
              <a:buSzPts val="4200"/>
              <a:buNone/>
              <a:defRPr sz="4200"/>
            </a:lvl2pPr>
            <a:lvl3pPr lvl="2" rtl="0">
              <a:spcBef>
                <a:spcPts val="0"/>
              </a:spcBef>
              <a:spcAft>
                <a:spcPts val="0"/>
              </a:spcAft>
              <a:buSzPts val="4200"/>
              <a:buNone/>
              <a:defRPr sz="4200"/>
            </a:lvl3pPr>
            <a:lvl4pPr lvl="3" rtl="0">
              <a:spcBef>
                <a:spcPts val="0"/>
              </a:spcBef>
              <a:spcAft>
                <a:spcPts val="0"/>
              </a:spcAft>
              <a:buSzPts val="4200"/>
              <a:buNone/>
              <a:defRPr sz="4200"/>
            </a:lvl4pPr>
            <a:lvl5pPr lvl="4" rtl="0">
              <a:spcBef>
                <a:spcPts val="0"/>
              </a:spcBef>
              <a:spcAft>
                <a:spcPts val="0"/>
              </a:spcAft>
              <a:buSzPts val="4200"/>
              <a:buNone/>
              <a:defRPr sz="4200"/>
            </a:lvl5pPr>
            <a:lvl6pPr lvl="5" rtl="0">
              <a:spcBef>
                <a:spcPts val="0"/>
              </a:spcBef>
              <a:spcAft>
                <a:spcPts val="0"/>
              </a:spcAft>
              <a:buSzPts val="4200"/>
              <a:buNone/>
              <a:defRPr sz="4200"/>
            </a:lvl6pPr>
            <a:lvl7pPr lvl="6" rtl="0">
              <a:spcBef>
                <a:spcPts val="0"/>
              </a:spcBef>
              <a:spcAft>
                <a:spcPts val="0"/>
              </a:spcAft>
              <a:buSzPts val="4200"/>
              <a:buNone/>
              <a:defRPr sz="4200"/>
            </a:lvl7pPr>
            <a:lvl8pPr lvl="7" rtl="0">
              <a:spcBef>
                <a:spcPts val="0"/>
              </a:spcBef>
              <a:spcAft>
                <a:spcPts val="0"/>
              </a:spcAft>
              <a:buSzPts val="4200"/>
              <a:buNone/>
              <a:defRPr sz="4200"/>
            </a:lvl8pPr>
            <a:lvl9pPr lvl="8" rtl="0">
              <a:spcBef>
                <a:spcPts val="0"/>
              </a:spcBef>
              <a:spcAft>
                <a:spcPts val="0"/>
              </a:spcAft>
              <a:buSzPts val="4200"/>
              <a:buNone/>
              <a:defRPr sz="4200"/>
            </a:lvl9pPr>
          </a:lstStyle>
          <a:p>
            <a:endParaRPr/>
          </a:p>
        </p:txBody>
      </p:sp>
      <p:sp>
        <p:nvSpPr>
          <p:cNvPr id="30" name="Google Shape;30;p7"/>
          <p:cNvSpPr txBox="1">
            <a:spLocks noGrp="1"/>
          </p:cNvSpPr>
          <p:nvPr>
            <p:ph type="body" idx="1"/>
          </p:nvPr>
        </p:nvSpPr>
        <p:spPr>
          <a:xfrm>
            <a:off x="342870" y="4199680"/>
            <a:ext cx="3088800" cy="9609000"/>
          </a:xfrm>
          <a:prstGeom prst="rect">
            <a:avLst/>
          </a:prstGeom>
        </p:spPr>
        <p:txBody>
          <a:bodyPr spcFirstLastPara="1" wrap="square" lIns="159150" tIns="159150" rIns="159150" bIns="159150" anchor="t" anchorCtr="0">
            <a:normAutofit/>
          </a:bodyPr>
          <a:lstStyle>
            <a:lvl1pPr marL="457200" lvl="0" indent="-361950" rtl="0">
              <a:spcBef>
                <a:spcPts val="0"/>
              </a:spcBef>
              <a:spcAft>
                <a:spcPts val="0"/>
              </a:spcAft>
              <a:buSzPts val="2100"/>
              <a:buChar char="●"/>
              <a:defRPr sz="2100"/>
            </a:lvl1pPr>
            <a:lvl2pPr marL="914400" lvl="1" indent="-361950" rtl="0">
              <a:spcBef>
                <a:spcPts val="0"/>
              </a:spcBef>
              <a:spcAft>
                <a:spcPts val="0"/>
              </a:spcAft>
              <a:buSzPts val="2100"/>
              <a:buChar char="○"/>
              <a:defRPr sz="2100"/>
            </a:lvl2pPr>
            <a:lvl3pPr marL="1371600" lvl="2" indent="-361950" rtl="0">
              <a:spcBef>
                <a:spcPts val="0"/>
              </a:spcBef>
              <a:spcAft>
                <a:spcPts val="0"/>
              </a:spcAft>
              <a:buSzPts val="2100"/>
              <a:buChar char="■"/>
              <a:defRPr sz="2100"/>
            </a:lvl3pPr>
            <a:lvl4pPr marL="1828800" lvl="3" indent="-361950" rtl="0">
              <a:spcBef>
                <a:spcPts val="0"/>
              </a:spcBef>
              <a:spcAft>
                <a:spcPts val="0"/>
              </a:spcAft>
              <a:buSzPts val="2100"/>
              <a:buChar char="●"/>
              <a:defRPr sz="2100"/>
            </a:lvl4pPr>
            <a:lvl5pPr marL="2286000" lvl="4" indent="-361950" rtl="0">
              <a:spcBef>
                <a:spcPts val="0"/>
              </a:spcBef>
              <a:spcAft>
                <a:spcPts val="0"/>
              </a:spcAft>
              <a:buSzPts val="2100"/>
              <a:buChar char="○"/>
              <a:defRPr sz="2100"/>
            </a:lvl5pPr>
            <a:lvl6pPr marL="2743200" lvl="5" indent="-361950" rtl="0">
              <a:spcBef>
                <a:spcPts val="0"/>
              </a:spcBef>
              <a:spcAft>
                <a:spcPts val="0"/>
              </a:spcAft>
              <a:buSzPts val="2100"/>
              <a:buChar char="■"/>
              <a:defRPr sz="2100"/>
            </a:lvl6pPr>
            <a:lvl7pPr marL="3200400" lvl="6" indent="-361950" rtl="0">
              <a:spcBef>
                <a:spcPts val="0"/>
              </a:spcBef>
              <a:spcAft>
                <a:spcPts val="0"/>
              </a:spcAft>
              <a:buSzPts val="2100"/>
              <a:buChar char="●"/>
              <a:defRPr sz="2100"/>
            </a:lvl7pPr>
            <a:lvl8pPr marL="3657600" lvl="7" indent="-361950" rtl="0">
              <a:spcBef>
                <a:spcPts val="0"/>
              </a:spcBef>
              <a:spcAft>
                <a:spcPts val="0"/>
              </a:spcAft>
              <a:buSzPts val="2100"/>
              <a:buChar char="○"/>
              <a:defRPr sz="2100"/>
            </a:lvl8pPr>
            <a:lvl9pPr marL="4114800" lvl="8" indent="-361950" rtl="0">
              <a:spcBef>
                <a:spcPts val="0"/>
              </a:spcBef>
              <a:spcAft>
                <a:spcPts val="0"/>
              </a:spcAft>
              <a:buSzPts val="2100"/>
              <a:buChar char="■"/>
              <a:defRPr sz="2100"/>
            </a:lvl9pPr>
          </a:lstStyle>
          <a:p>
            <a:endParaRPr/>
          </a:p>
        </p:txBody>
      </p:sp>
      <p:sp>
        <p:nvSpPr>
          <p:cNvPr id="31" name="Google Shape;31;p7"/>
          <p:cNvSpPr txBox="1">
            <a:spLocks noGrp="1"/>
          </p:cNvSpPr>
          <p:nvPr>
            <p:ph type="sldNum" idx="12"/>
          </p:nvPr>
        </p:nvSpPr>
        <p:spPr>
          <a:xfrm>
            <a:off x="9319704" y="14093277"/>
            <a:ext cx="603600" cy="1189500"/>
          </a:xfrm>
          <a:prstGeom prst="rect">
            <a:avLst/>
          </a:prstGeom>
        </p:spPr>
        <p:txBody>
          <a:bodyPr spcFirstLastPara="1" wrap="square" lIns="159150" tIns="159150" rIns="159150" bIns="159150"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539275" y="1360453"/>
            <a:ext cx="7004700" cy="12363300"/>
          </a:xfrm>
          <a:prstGeom prst="rect">
            <a:avLst/>
          </a:prstGeom>
        </p:spPr>
        <p:txBody>
          <a:bodyPr spcFirstLastPara="1" wrap="square" lIns="159150" tIns="159150" rIns="159150" bIns="159150" anchor="ctr" anchorCtr="0">
            <a:normAutofit/>
          </a:bodyPr>
          <a:lstStyle>
            <a:lvl1pPr lvl="0" rtl="0">
              <a:spcBef>
                <a:spcPts val="0"/>
              </a:spcBef>
              <a:spcAft>
                <a:spcPts val="0"/>
              </a:spcAft>
              <a:buSzPts val="8400"/>
              <a:buNone/>
              <a:defRPr sz="8400"/>
            </a:lvl1pPr>
            <a:lvl2pPr lvl="1" rtl="0">
              <a:spcBef>
                <a:spcPts val="0"/>
              </a:spcBef>
              <a:spcAft>
                <a:spcPts val="0"/>
              </a:spcAft>
              <a:buSzPts val="8400"/>
              <a:buNone/>
              <a:defRPr sz="8400"/>
            </a:lvl2pPr>
            <a:lvl3pPr lvl="2" rtl="0">
              <a:spcBef>
                <a:spcPts val="0"/>
              </a:spcBef>
              <a:spcAft>
                <a:spcPts val="0"/>
              </a:spcAft>
              <a:buSzPts val="8400"/>
              <a:buNone/>
              <a:defRPr sz="8400"/>
            </a:lvl3pPr>
            <a:lvl4pPr lvl="3" rtl="0">
              <a:spcBef>
                <a:spcPts val="0"/>
              </a:spcBef>
              <a:spcAft>
                <a:spcPts val="0"/>
              </a:spcAft>
              <a:buSzPts val="8400"/>
              <a:buNone/>
              <a:defRPr sz="8400"/>
            </a:lvl4pPr>
            <a:lvl5pPr lvl="4" rtl="0">
              <a:spcBef>
                <a:spcPts val="0"/>
              </a:spcBef>
              <a:spcAft>
                <a:spcPts val="0"/>
              </a:spcAft>
              <a:buSzPts val="8400"/>
              <a:buNone/>
              <a:defRPr sz="8400"/>
            </a:lvl5pPr>
            <a:lvl6pPr lvl="5" rtl="0">
              <a:spcBef>
                <a:spcPts val="0"/>
              </a:spcBef>
              <a:spcAft>
                <a:spcPts val="0"/>
              </a:spcAft>
              <a:buSzPts val="8400"/>
              <a:buNone/>
              <a:defRPr sz="8400"/>
            </a:lvl6pPr>
            <a:lvl7pPr lvl="6" rtl="0">
              <a:spcBef>
                <a:spcPts val="0"/>
              </a:spcBef>
              <a:spcAft>
                <a:spcPts val="0"/>
              </a:spcAft>
              <a:buSzPts val="8400"/>
              <a:buNone/>
              <a:defRPr sz="8400"/>
            </a:lvl7pPr>
            <a:lvl8pPr lvl="7" rtl="0">
              <a:spcBef>
                <a:spcPts val="0"/>
              </a:spcBef>
              <a:spcAft>
                <a:spcPts val="0"/>
              </a:spcAft>
              <a:buSzPts val="8400"/>
              <a:buNone/>
              <a:defRPr sz="8400"/>
            </a:lvl8pPr>
            <a:lvl9pPr lvl="8" rtl="0">
              <a:spcBef>
                <a:spcPts val="0"/>
              </a:spcBef>
              <a:spcAft>
                <a:spcPts val="0"/>
              </a:spcAft>
              <a:buSzPts val="8400"/>
              <a:buNone/>
              <a:defRPr sz="8400"/>
            </a:lvl9pPr>
          </a:lstStyle>
          <a:p>
            <a:endParaRPr/>
          </a:p>
        </p:txBody>
      </p:sp>
      <p:sp>
        <p:nvSpPr>
          <p:cNvPr id="34" name="Google Shape;34;p8"/>
          <p:cNvSpPr txBox="1">
            <a:spLocks noGrp="1"/>
          </p:cNvSpPr>
          <p:nvPr>
            <p:ph type="sldNum" idx="12"/>
          </p:nvPr>
        </p:nvSpPr>
        <p:spPr>
          <a:xfrm>
            <a:off x="9319704" y="14093277"/>
            <a:ext cx="603600" cy="1189500"/>
          </a:xfrm>
          <a:prstGeom prst="rect">
            <a:avLst/>
          </a:prstGeom>
        </p:spPr>
        <p:txBody>
          <a:bodyPr spcFirstLastPara="1" wrap="square" lIns="159150" tIns="159150" rIns="159150" bIns="159150"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5029200" y="-378"/>
            <a:ext cx="5029200" cy="15544800"/>
          </a:xfrm>
          <a:prstGeom prst="rect">
            <a:avLst/>
          </a:prstGeom>
          <a:solidFill>
            <a:schemeClr val="lt2"/>
          </a:solidFill>
          <a:ln>
            <a:noFill/>
          </a:ln>
        </p:spPr>
        <p:txBody>
          <a:bodyPr spcFirstLastPara="1" wrap="square" lIns="159150" tIns="159150" rIns="159150" bIns="159150"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92050" y="3726929"/>
            <a:ext cx="4449600" cy="4479900"/>
          </a:xfrm>
          <a:prstGeom prst="rect">
            <a:avLst/>
          </a:prstGeom>
        </p:spPr>
        <p:txBody>
          <a:bodyPr spcFirstLastPara="1" wrap="square" lIns="159150" tIns="159150" rIns="159150" bIns="159150" anchor="b" anchorCtr="0">
            <a:normAutofit/>
          </a:bodyPr>
          <a:lstStyle>
            <a:lvl1pPr lvl="0" algn="ctr" rtl="0">
              <a:spcBef>
                <a:spcPts val="0"/>
              </a:spcBef>
              <a:spcAft>
                <a:spcPts val="0"/>
              </a:spcAft>
              <a:buSzPts val="7300"/>
              <a:buNone/>
              <a:defRPr sz="7300"/>
            </a:lvl1pPr>
            <a:lvl2pPr lvl="1" algn="ctr" rtl="0">
              <a:spcBef>
                <a:spcPts val="0"/>
              </a:spcBef>
              <a:spcAft>
                <a:spcPts val="0"/>
              </a:spcAft>
              <a:buSzPts val="7300"/>
              <a:buNone/>
              <a:defRPr sz="7300"/>
            </a:lvl2pPr>
            <a:lvl3pPr lvl="2" algn="ctr" rtl="0">
              <a:spcBef>
                <a:spcPts val="0"/>
              </a:spcBef>
              <a:spcAft>
                <a:spcPts val="0"/>
              </a:spcAft>
              <a:buSzPts val="7300"/>
              <a:buNone/>
              <a:defRPr sz="7300"/>
            </a:lvl3pPr>
            <a:lvl4pPr lvl="3" algn="ctr" rtl="0">
              <a:spcBef>
                <a:spcPts val="0"/>
              </a:spcBef>
              <a:spcAft>
                <a:spcPts val="0"/>
              </a:spcAft>
              <a:buSzPts val="7300"/>
              <a:buNone/>
              <a:defRPr sz="7300"/>
            </a:lvl4pPr>
            <a:lvl5pPr lvl="4" algn="ctr" rtl="0">
              <a:spcBef>
                <a:spcPts val="0"/>
              </a:spcBef>
              <a:spcAft>
                <a:spcPts val="0"/>
              </a:spcAft>
              <a:buSzPts val="7300"/>
              <a:buNone/>
              <a:defRPr sz="7300"/>
            </a:lvl5pPr>
            <a:lvl6pPr lvl="5" algn="ctr" rtl="0">
              <a:spcBef>
                <a:spcPts val="0"/>
              </a:spcBef>
              <a:spcAft>
                <a:spcPts val="0"/>
              </a:spcAft>
              <a:buSzPts val="7300"/>
              <a:buNone/>
              <a:defRPr sz="7300"/>
            </a:lvl6pPr>
            <a:lvl7pPr lvl="6" algn="ctr" rtl="0">
              <a:spcBef>
                <a:spcPts val="0"/>
              </a:spcBef>
              <a:spcAft>
                <a:spcPts val="0"/>
              </a:spcAft>
              <a:buSzPts val="7300"/>
              <a:buNone/>
              <a:defRPr sz="7300"/>
            </a:lvl7pPr>
            <a:lvl8pPr lvl="7" algn="ctr" rtl="0">
              <a:spcBef>
                <a:spcPts val="0"/>
              </a:spcBef>
              <a:spcAft>
                <a:spcPts val="0"/>
              </a:spcAft>
              <a:buSzPts val="7300"/>
              <a:buNone/>
              <a:defRPr sz="7300"/>
            </a:lvl8pPr>
            <a:lvl9pPr lvl="8" algn="ctr" rtl="0">
              <a:spcBef>
                <a:spcPts val="0"/>
              </a:spcBef>
              <a:spcAft>
                <a:spcPts val="0"/>
              </a:spcAft>
              <a:buSzPts val="7300"/>
              <a:buNone/>
              <a:defRPr sz="7300"/>
            </a:lvl9pPr>
          </a:lstStyle>
          <a:p>
            <a:endParaRPr/>
          </a:p>
        </p:txBody>
      </p:sp>
      <p:sp>
        <p:nvSpPr>
          <p:cNvPr id="38" name="Google Shape;38;p9"/>
          <p:cNvSpPr txBox="1">
            <a:spLocks noGrp="1"/>
          </p:cNvSpPr>
          <p:nvPr>
            <p:ph type="subTitle" idx="1"/>
          </p:nvPr>
        </p:nvSpPr>
        <p:spPr>
          <a:xfrm>
            <a:off x="292050" y="8471516"/>
            <a:ext cx="4449600" cy="3732600"/>
          </a:xfrm>
          <a:prstGeom prst="rect">
            <a:avLst/>
          </a:prstGeom>
        </p:spPr>
        <p:txBody>
          <a:bodyPr spcFirstLastPara="1" wrap="square" lIns="159150" tIns="159150" rIns="159150" bIns="159150" anchor="t" anchorCtr="0">
            <a:normAutofit/>
          </a:bodyPr>
          <a:lstStyle>
            <a:lvl1pPr lvl="0" algn="ctr" rtl="0">
              <a:lnSpc>
                <a:spcPct val="100000"/>
              </a:lnSpc>
              <a:spcBef>
                <a:spcPts val="0"/>
              </a:spcBef>
              <a:spcAft>
                <a:spcPts val="0"/>
              </a:spcAft>
              <a:buSzPts val="3700"/>
              <a:buNone/>
              <a:defRPr sz="3700"/>
            </a:lvl1pPr>
            <a:lvl2pPr lvl="1" algn="ctr" rtl="0">
              <a:lnSpc>
                <a:spcPct val="100000"/>
              </a:lnSpc>
              <a:spcBef>
                <a:spcPts val="0"/>
              </a:spcBef>
              <a:spcAft>
                <a:spcPts val="0"/>
              </a:spcAft>
              <a:buSzPts val="3700"/>
              <a:buNone/>
              <a:defRPr sz="3700"/>
            </a:lvl2pPr>
            <a:lvl3pPr lvl="2" algn="ctr" rtl="0">
              <a:lnSpc>
                <a:spcPct val="100000"/>
              </a:lnSpc>
              <a:spcBef>
                <a:spcPts val="0"/>
              </a:spcBef>
              <a:spcAft>
                <a:spcPts val="0"/>
              </a:spcAft>
              <a:buSzPts val="3700"/>
              <a:buNone/>
              <a:defRPr sz="3700"/>
            </a:lvl3pPr>
            <a:lvl4pPr lvl="3" algn="ctr" rtl="0">
              <a:lnSpc>
                <a:spcPct val="100000"/>
              </a:lnSpc>
              <a:spcBef>
                <a:spcPts val="0"/>
              </a:spcBef>
              <a:spcAft>
                <a:spcPts val="0"/>
              </a:spcAft>
              <a:buSzPts val="3700"/>
              <a:buNone/>
              <a:defRPr sz="3700"/>
            </a:lvl4pPr>
            <a:lvl5pPr lvl="4" algn="ctr" rtl="0">
              <a:lnSpc>
                <a:spcPct val="100000"/>
              </a:lnSpc>
              <a:spcBef>
                <a:spcPts val="0"/>
              </a:spcBef>
              <a:spcAft>
                <a:spcPts val="0"/>
              </a:spcAft>
              <a:buSzPts val="3700"/>
              <a:buNone/>
              <a:defRPr sz="3700"/>
            </a:lvl5pPr>
            <a:lvl6pPr lvl="5" algn="ctr" rtl="0">
              <a:lnSpc>
                <a:spcPct val="100000"/>
              </a:lnSpc>
              <a:spcBef>
                <a:spcPts val="0"/>
              </a:spcBef>
              <a:spcAft>
                <a:spcPts val="0"/>
              </a:spcAft>
              <a:buSzPts val="3700"/>
              <a:buNone/>
              <a:defRPr sz="3700"/>
            </a:lvl6pPr>
            <a:lvl7pPr lvl="6" algn="ctr" rtl="0">
              <a:lnSpc>
                <a:spcPct val="100000"/>
              </a:lnSpc>
              <a:spcBef>
                <a:spcPts val="0"/>
              </a:spcBef>
              <a:spcAft>
                <a:spcPts val="0"/>
              </a:spcAft>
              <a:buSzPts val="3700"/>
              <a:buNone/>
              <a:defRPr sz="3700"/>
            </a:lvl7pPr>
            <a:lvl8pPr lvl="7" algn="ctr" rtl="0">
              <a:lnSpc>
                <a:spcPct val="100000"/>
              </a:lnSpc>
              <a:spcBef>
                <a:spcPts val="0"/>
              </a:spcBef>
              <a:spcAft>
                <a:spcPts val="0"/>
              </a:spcAft>
              <a:buSzPts val="3700"/>
              <a:buNone/>
              <a:defRPr sz="3700"/>
            </a:lvl8pPr>
            <a:lvl9pPr lvl="8" algn="ctr" rtl="0">
              <a:lnSpc>
                <a:spcPct val="100000"/>
              </a:lnSpc>
              <a:spcBef>
                <a:spcPts val="0"/>
              </a:spcBef>
              <a:spcAft>
                <a:spcPts val="0"/>
              </a:spcAft>
              <a:buSzPts val="3700"/>
              <a:buNone/>
              <a:defRPr sz="3700"/>
            </a:lvl9pPr>
          </a:lstStyle>
          <a:p>
            <a:endParaRPr/>
          </a:p>
        </p:txBody>
      </p:sp>
      <p:sp>
        <p:nvSpPr>
          <p:cNvPr id="39" name="Google Shape;39;p9"/>
          <p:cNvSpPr txBox="1">
            <a:spLocks noGrp="1"/>
          </p:cNvSpPr>
          <p:nvPr>
            <p:ph type="body" idx="2"/>
          </p:nvPr>
        </p:nvSpPr>
        <p:spPr>
          <a:xfrm>
            <a:off x="5433450" y="2188316"/>
            <a:ext cx="4220700" cy="11167500"/>
          </a:xfrm>
          <a:prstGeom prst="rect">
            <a:avLst/>
          </a:prstGeom>
        </p:spPr>
        <p:txBody>
          <a:bodyPr spcFirstLastPara="1" wrap="square" lIns="159150" tIns="159150" rIns="159150" bIns="159150" anchor="ctr" anchorCtr="0">
            <a:normAutofit/>
          </a:bodyPr>
          <a:lstStyle>
            <a:lvl1pPr marL="457200" lvl="0" indent="-425450" rtl="0">
              <a:spcBef>
                <a:spcPts val="0"/>
              </a:spcBef>
              <a:spcAft>
                <a:spcPts val="0"/>
              </a:spcAft>
              <a:buSzPts val="3100"/>
              <a:buChar char="●"/>
              <a:defRPr/>
            </a:lvl1pPr>
            <a:lvl2pPr marL="914400" lvl="1" indent="-381000" rtl="0">
              <a:spcBef>
                <a:spcPts val="0"/>
              </a:spcBef>
              <a:spcAft>
                <a:spcPts val="0"/>
              </a:spcAft>
              <a:buSzPts val="2400"/>
              <a:buChar char="○"/>
              <a:defRPr/>
            </a:lvl2pPr>
            <a:lvl3pPr marL="1371600" lvl="2" indent="-381000" rtl="0">
              <a:spcBef>
                <a:spcPts val="0"/>
              </a:spcBef>
              <a:spcAft>
                <a:spcPts val="0"/>
              </a:spcAft>
              <a:buSzPts val="2400"/>
              <a:buChar char="■"/>
              <a:defRPr/>
            </a:lvl3pPr>
            <a:lvl4pPr marL="1828800" lvl="3" indent="-381000" rtl="0">
              <a:spcBef>
                <a:spcPts val="0"/>
              </a:spcBef>
              <a:spcAft>
                <a:spcPts val="0"/>
              </a:spcAft>
              <a:buSzPts val="2400"/>
              <a:buChar char="●"/>
              <a:defRPr/>
            </a:lvl4pPr>
            <a:lvl5pPr marL="2286000" lvl="4" indent="-381000" rtl="0">
              <a:spcBef>
                <a:spcPts val="0"/>
              </a:spcBef>
              <a:spcAft>
                <a:spcPts val="0"/>
              </a:spcAft>
              <a:buSzPts val="2400"/>
              <a:buChar char="○"/>
              <a:defRPr/>
            </a:lvl5pPr>
            <a:lvl6pPr marL="2743200" lvl="5" indent="-381000" rtl="0">
              <a:spcBef>
                <a:spcPts val="0"/>
              </a:spcBef>
              <a:spcAft>
                <a:spcPts val="0"/>
              </a:spcAft>
              <a:buSzPts val="2400"/>
              <a:buChar char="■"/>
              <a:defRPr/>
            </a:lvl6pPr>
            <a:lvl7pPr marL="3200400" lvl="6" indent="-381000" rtl="0">
              <a:spcBef>
                <a:spcPts val="0"/>
              </a:spcBef>
              <a:spcAft>
                <a:spcPts val="0"/>
              </a:spcAft>
              <a:buSzPts val="2400"/>
              <a:buChar char="●"/>
              <a:defRPr/>
            </a:lvl7pPr>
            <a:lvl8pPr marL="3657600" lvl="7" indent="-381000" rtl="0">
              <a:spcBef>
                <a:spcPts val="0"/>
              </a:spcBef>
              <a:spcAft>
                <a:spcPts val="0"/>
              </a:spcAft>
              <a:buSzPts val="2400"/>
              <a:buChar char="○"/>
              <a:defRPr/>
            </a:lvl8pPr>
            <a:lvl9pPr marL="4114800" lvl="8" indent="-381000" rtl="0">
              <a:spcBef>
                <a:spcPts val="0"/>
              </a:spcBef>
              <a:spcAft>
                <a:spcPts val="0"/>
              </a:spcAft>
              <a:buSzPts val="2400"/>
              <a:buChar char="■"/>
              <a:defRPr/>
            </a:lvl9pPr>
          </a:lstStyle>
          <a:p>
            <a:endParaRPr/>
          </a:p>
        </p:txBody>
      </p:sp>
      <p:sp>
        <p:nvSpPr>
          <p:cNvPr id="40" name="Google Shape;40;p9"/>
          <p:cNvSpPr txBox="1">
            <a:spLocks noGrp="1"/>
          </p:cNvSpPr>
          <p:nvPr>
            <p:ph type="sldNum" idx="12"/>
          </p:nvPr>
        </p:nvSpPr>
        <p:spPr>
          <a:xfrm>
            <a:off x="9319704" y="14093277"/>
            <a:ext cx="603600" cy="1189500"/>
          </a:xfrm>
          <a:prstGeom prst="rect">
            <a:avLst/>
          </a:prstGeom>
        </p:spPr>
        <p:txBody>
          <a:bodyPr spcFirstLastPara="1" wrap="square" lIns="159150" tIns="159150" rIns="159150" bIns="159150"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42870" y="12785738"/>
            <a:ext cx="6598800" cy="1828800"/>
          </a:xfrm>
          <a:prstGeom prst="rect">
            <a:avLst/>
          </a:prstGeom>
        </p:spPr>
        <p:txBody>
          <a:bodyPr spcFirstLastPara="1" wrap="square" lIns="159150" tIns="159150" rIns="159150" bIns="159150" anchor="ctr" anchorCtr="0">
            <a:normAutofit/>
          </a:bodyPr>
          <a:lstStyle>
            <a:lvl1pPr marL="457200" lvl="0" indent="-228600" rtl="0">
              <a:lnSpc>
                <a:spcPct val="100000"/>
              </a:lnSpc>
              <a:spcBef>
                <a:spcPts val="0"/>
              </a:spcBef>
              <a:spcAft>
                <a:spcPts val="0"/>
              </a:spcAft>
              <a:buSzPts val="3100"/>
              <a:buNone/>
              <a:defRPr/>
            </a:lvl1pPr>
          </a:lstStyle>
          <a:p>
            <a:endParaRPr/>
          </a:p>
        </p:txBody>
      </p:sp>
      <p:sp>
        <p:nvSpPr>
          <p:cNvPr id="43" name="Google Shape;43;p10"/>
          <p:cNvSpPr txBox="1">
            <a:spLocks noGrp="1"/>
          </p:cNvSpPr>
          <p:nvPr>
            <p:ph type="sldNum" idx="12"/>
          </p:nvPr>
        </p:nvSpPr>
        <p:spPr>
          <a:xfrm>
            <a:off x="9319704" y="14093277"/>
            <a:ext cx="603600" cy="1189500"/>
          </a:xfrm>
          <a:prstGeom prst="rect">
            <a:avLst/>
          </a:prstGeom>
        </p:spPr>
        <p:txBody>
          <a:bodyPr spcFirstLastPara="1" wrap="square" lIns="159150" tIns="159150" rIns="159150" bIns="159150"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42870" y="1344964"/>
            <a:ext cx="9372600" cy="1730700"/>
          </a:xfrm>
          <a:prstGeom prst="rect">
            <a:avLst/>
          </a:prstGeom>
          <a:noFill/>
          <a:ln>
            <a:noFill/>
          </a:ln>
        </p:spPr>
        <p:txBody>
          <a:bodyPr spcFirstLastPara="1" wrap="square" lIns="159150" tIns="159150" rIns="159150" bIns="159150" anchor="t" anchorCtr="0">
            <a:normAutofit/>
          </a:bodyPr>
          <a:lstStyle>
            <a:lvl1pPr lvl="0" rtl="0">
              <a:spcBef>
                <a:spcPts val="0"/>
              </a:spcBef>
              <a:spcAft>
                <a:spcPts val="0"/>
              </a:spcAft>
              <a:buClr>
                <a:schemeClr val="dk1"/>
              </a:buClr>
              <a:buSzPts val="4900"/>
              <a:buNone/>
              <a:defRPr sz="4900">
                <a:solidFill>
                  <a:schemeClr val="dk1"/>
                </a:solidFill>
              </a:defRPr>
            </a:lvl1pPr>
            <a:lvl2pPr lvl="1" rtl="0">
              <a:spcBef>
                <a:spcPts val="0"/>
              </a:spcBef>
              <a:spcAft>
                <a:spcPts val="0"/>
              </a:spcAft>
              <a:buClr>
                <a:schemeClr val="dk1"/>
              </a:buClr>
              <a:buSzPts val="4900"/>
              <a:buNone/>
              <a:defRPr sz="4900">
                <a:solidFill>
                  <a:schemeClr val="dk1"/>
                </a:solidFill>
              </a:defRPr>
            </a:lvl2pPr>
            <a:lvl3pPr lvl="2" rtl="0">
              <a:spcBef>
                <a:spcPts val="0"/>
              </a:spcBef>
              <a:spcAft>
                <a:spcPts val="0"/>
              </a:spcAft>
              <a:buClr>
                <a:schemeClr val="dk1"/>
              </a:buClr>
              <a:buSzPts val="4900"/>
              <a:buNone/>
              <a:defRPr sz="4900">
                <a:solidFill>
                  <a:schemeClr val="dk1"/>
                </a:solidFill>
              </a:defRPr>
            </a:lvl3pPr>
            <a:lvl4pPr lvl="3" rtl="0">
              <a:spcBef>
                <a:spcPts val="0"/>
              </a:spcBef>
              <a:spcAft>
                <a:spcPts val="0"/>
              </a:spcAft>
              <a:buClr>
                <a:schemeClr val="dk1"/>
              </a:buClr>
              <a:buSzPts val="4900"/>
              <a:buNone/>
              <a:defRPr sz="4900">
                <a:solidFill>
                  <a:schemeClr val="dk1"/>
                </a:solidFill>
              </a:defRPr>
            </a:lvl4pPr>
            <a:lvl5pPr lvl="4" rtl="0">
              <a:spcBef>
                <a:spcPts val="0"/>
              </a:spcBef>
              <a:spcAft>
                <a:spcPts val="0"/>
              </a:spcAft>
              <a:buClr>
                <a:schemeClr val="dk1"/>
              </a:buClr>
              <a:buSzPts val="4900"/>
              <a:buNone/>
              <a:defRPr sz="4900">
                <a:solidFill>
                  <a:schemeClr val="dk1"/>
                </a:solidFill>
              </a:defRPr>
            </a:lvl5pPr>
            <a:lvl6pPr lvl="5" rtl="0">
              <a:spcBef>
                <a:spcPts val="0"/>
              </a:spcBef>
              <a:spcAft>
                <a:spcPts val="0"/>
              </a:spcAft>
              <a:buClr>
                <a:schemeClr val="dk1"/>
              </a:buClr>
              <a:buSzPts val="4900"/>
              <a:buNone/>
              <a:defRPr sz="4900">
                <a:solidFill>
                  <a:schemeClr val="dk1"/>
                </a:solidFill>
              </a:defRPr>
            </a:lvl6pPr>
            <a:lvl7pPr lvl="6" rtl="0">
              <a:spcBef>
                <a:spcPts val="0"/>
              </a:spcBef>
              <a:spcAft>
                <a:spcPts val="0"/>
              </a:spcAft>
              <a:buClr>
                <a:schemeClr val="dk1"/>
              </a:buClr>
              <a:buSzPts val="4900"/>
              <a:buNone/>
              <a:defRPr sz="4900">
                <a:solidFill>
                  <a:schemeClr val="dk1"/>
                </a:solidFill>
              </a:defRPr>
            </a:lvl7pPr>
            <a:lvl8pPr lvl="7" rtl="0">
              <a:spcBef>
                <a:spcPts val="0"/>
              </a:spcBef>
              <a:spcAft>
                <a:spcPts val="0"/>
              </a:spcAft>
              <a:buClr>
                <a:schemeClr val="dk1"/>
              </a:buClr>
              <a:buSzPts val="4900"/>
              <a:buNone/>
              <a:defRPr sz="4900">
                <a:solidFill>
                  <a:schemeClr val="dk1"/>
                </a:solidFill>
              </a:defRPr>
            </a:lvl8pPr>
            <a:lvl9pPr lvl="8" rtl="0">
              <a:spcBef>
                <a:spcPts val="0"/>
              </a:spcBef>
              <a:spcAft>
                <a:spcPts val="0"/>
              </a:spcAft>
              <a:buClr>
                <a:schemeClr val="dk1"/>
              </a:buClr>
              <a:buSzPts val="4900"/>
              <a:buNone/>
              <a:defRPr sz="4900">
                <a:solidFill>
                  <a:schemeClr val="dk1"/>
                </a:solidFill>
              </a:defRPr>
            </a:lvl9pPr>
          </a:lstStyle>
          <a:p>
            <a:endParaRPr/>
          </a:p>
        </p:txBody>
      </p:sp>
      <p:sp>
        <p:nvSpPr>
          <p:cNvPr id="7" name="Google Shape;7;p1"/>
          <p:cNvSpPr txBox="1">
            <a:spLocks noGrp="1"/>
          </p:cNvSpPr>
          <p:nvPr>
            <p:ph type="body" idx="1"/>
          </p:nvPr>
        </p:nvSpPr>
        <p:spPr>
          <a:xfrm>
            <a:off x="342870" y="3483036"/>
            <a:ext cx="9372600" cy="10325100"/>
          </a:xfrm>
          <a:prstGeom prst="rect">
            <a:avLst/>
          </a:prstGeom>
          <a:noFill/>
          <a:ln>
            <a:noFill/>
          </a:ln>
        </p:spPr>
        <p:txBody>
          <a:bodyPr spcFirstLastPara="1" wrap="square" lIns="159150" tIns="159150" rIns="159150" bIns="159150" anchor="t" anchorCtr="0">
            <a:normAutofit/>
          </a:bodyPr>
          <a:lstStyle>
            <a:lvl1pPr marL="457200" lvl="0" indent="-425450" rtl="0">
              <a:lnSpc>
                <a:spcPct val="115000"/>
              </a:lnSpc>
              <a:spcBef>
                <a:spcPts val="0"/>
              </a:spcBef>
              <a:spcAft>
                <a:spcPts val="0"/>
              </a:spcAft>
              <a:buClr>
                <a:schemeClr val="dk2"/>
              </a:buClr>
              <a:buSzPts val="3100"/>
              <a:buChar char="●"/>
              <a:defRPr sz="3100">
                <a:solidFill>
                  <a:schemeClr val="dk2"/>
                </a:solidFill>
              </a:defRPr>
            </a:lvl1pPr>
            <a:lvl2pPr marL="914400" lvl="1" indent="-381000" rtl="0">
              <a:lnSpc>
                <a:spcPct val="115000"/>
              </a:lnSpc>
              <a:spcBef>
                <a:spcPts val="0"/>
              </a:spcBef>
              <a:spcAft>
                <a:spcPts val="0"/>
              </a:spcAft>
              <a:buClr>
                <a:schemeClr val="dk2"/>
              </a:buClr>
              <a:buSzPts val="2400"/>
              <a:buChar char="○"/>
              <a:defRPr sz="2400">
                <a:solidFill>
                  <a:schemeClr val="dk2"/>
                </a:solidFill>
              </a:defRPr>
            </a:lvl2pPr>
            <a:lvl3pPr marL="1371600" lvl="2" indent="-381000" rtl="0">
              <a:lnSpc>
                <a:spcPct val="115000"/>
              </a:lnSpc>
              <a:spcBef>
                <a:spcPts val="0"/>
              </a:spcBef>
              <a:spcAft>
                <a:spcPts val="0"/>
              </a:spcAft>
              <a:buClr>
                <a:schemeClr val="dk2"/>
              </a:buClr>
              <a:buSzPts val="2400"/>
              <a:buChar char="■"/>
              <a:defRPr sz="2400">
                <a:solidFill>
                  <a:schemeClr val="dk2"/>
                </a:solidFill>
              </a:defRPr>
            </a:lvl3pPr>
            <a:lvl4pPr marL="1828800" lvl="3" indent="-381000" rtl="0">
              <a:lnSpc>
                <a:spcPct val="115000"/>
              </a:lnSpc>
              <a:spcBef>
                <a:spcPts val="0"/>
              </a:spcBef>
              <a:spcAft>
                <a:spcPts val="0"/>
              </a:spcAft>
              <a:buClr>
                <a:schemeClr val="dk2"/>
              </a:buClr>
              <a:buSzPts val="2400"/>
              <a:buChar char="●"/>
              <a:defRPr sz="2400">
                <a:solidFill>
                  <a:schemeClr val="dk2"/>
                </a:solidFill>
              </a:defRPr>
            </a:lvl4pPr>
            <a:lvl5pPr marL="2286000" lvl="4" indent="-381000" rtl="0">
              <a:lnSpc>
                <a:spcPct val="115000"/>
              </a:lnSpc>
              <a:spcBef>
                <a:spcPts val="0"/>
              </a:spcBef>
              <a:spcAft>
                <a:spcPts val="0"/>
              </a:spcAft>
              <a:buClr>
                <a:schemeClr val="dk2"/>
              </a:buClr>
              <a:buSzPts val="2400"/>
              <a:buChar char="○"/>
              <a:defRPr sz="2400">
                <a:solidFill>
                  <a:schemeClr val="dk2"/>
                </a:solidFill>
              </a:defRPr>
            </a:lvl5pPr>
            <a:lvl6pPr marL="2743200" lvl="5" indent="-381000" rtl="0">
              <a:lnSpc>
                <a:spcPct val="115000"/>
              </a:lnSpc>
              <a:spcBef>
                <a:spcPts val="0"/>
              </a:spcBef>
              <a:spcAft>
                <a:spcPts val="0"/>
              </a:spcAft>
              <a:buClr>
                <a:schemeClr val="dk2"/>
              </a:buClr>
              <a:buSzPts val="2400"/>
              <a:buChar char="■"/>
              <a:defRPr sz="2400">
                <a:solidFill>
                  <a:schemeClr val="dk2"/>
                </a:solidFill>
              </a:defRPr>
            </a:lvl6pPr>
            <a:lvl7pPr marL="3200400" lvl="6" indent="-381000" rtl="0">
              <a:lnSpc>
                <a:spcPct val="115000"/>
              </a:lnSpc>
              <a:spcBef>
                <a:spcPts val="0"/>
              </a:spcBef>
              <a:spcAft>
                <a:spcPts val="0"/>
              </a:spcAft>
              <a:buClr>
                <a:schemeClr val="dk2"/>
              </a:buClr>
              <a:buSzPts val="2400"/>
              <a:buChar char="●"/>
              <a:defRPr sz="2400">
                <a:solidFill>
                  <a:schemeClr val="dk2"/>
                </a:solidFill>
              </a:defRPr>
            </a:lvl7pPr>
            <a:lvl8pPr marL="3657600" lvl="7" indent="-381000" rtl="0">
              <a:lnSpc>
                <a:spcPct val="115000"/>
              </a:lnSpc>
              <a:spcBef>
                <a:spcPts val="0"/>
              </a:spcBef>
              <a:spcAft>
                <a:spcPts val="0"/>
              </a:spcAft>
              <a:buClr>
                <a:schemeClr val="dk2"/>
              </a:buClr>
              <a:buSzPts val="2400"/>
              <a:buChar char="○"/>
              <a:defRPr sz="2400">
                <a:solidFill>
                  <a:schemeClr val="dk2"/>
                </a:solidFill>
              </a:defRPr>
            </a:lvl8pPr>
            <a:lvl9pPr marL="4114800" lvl="8" indent="-381000" rtl="0">
              <a:lnSpc>
                <a:spcPct val="115000"/>
              </a:lnSpc>
              <a:spcBef>
                <a:spcPts val="0"/>
              </a:spcBef>
              <a:spcAft>
                <a:spcPts val="0"/>
              </a:spcAft>
              <a:buClr>
                <a:schemeClr val="dk2"/>
              </a:buClr>
              <a:buSzPts val="2400"/>
              <a:buChar char="■"/>
              <a:defRPr sz="2400">
                <a:solidFill>
                  <a:schemeClr val="dk2"/>
                </a:solidFill>
              </a:defRPr>
            </a:lvl9pPr>
          </a:lstStyle>
          <a:p>
            <a:endParaRPr/>
          </a:p>
        </p:txBody>
      </p:sp>
      <p:sp>
        <p:nvSpPr>
          <p:cNvPr id="8" name="Google Shape;8;p1"/>
          <p:cNvSpPr txBox="1">
            <a:spLocks noGrp="1"/>
          </p:cNvSpPr>
          <p:nvPr>
            <p:ph type="sldNum" idx="12"/>
          </p:nvPr>
        </p:nvSpPr>
        <p:spPr>
          <a:xfrm>
            <a:off x="9319704" y="14093277"/>
            <a:ext cx="603600" cy="1189500"/>
          </a:xfrm>
          <a:prstGeom prst="rect">
            <a:avLst/>
          </a:prstGeom>
          <a:noFill/>
          <a:ln>
            <a:noFill/>
          </a:ln>
        </p:spPr>
        <p:txBody>
          <a:bodyPr spcFirstLastPara="1" wrap="square" lIns="159150" tIns="159150" rIns="159150" bIns="159150" anchor="ctr" anchorCtr="0">
            <a:normAutofit/>
          </a:bodyPr>
          <a:lstStyle>
            <a:lvl1pPr lvl="0" algn="r" rtl="0">
              <a:buNone/>
              <a:defRPr sz="1700">
                <a:solidFill>
                  <a:schemeClr val="dk2"/>
                </a:solidFill>
              </a:defRPr>
            </a:lvl1pPr>
            <a:lvl2pPr lvl="1" algn="r" rtl="0">
              <a:buNone/>
              <a:defRPr sz="1700">
                <a:solidFill>
                  <a:schemeClr val="dk2"/>
                </a:solidFill>
              </a:defRPr>
            </a:lvl2pPr>
            <a:lvl3pPr lvl="2" algn="r" rtl="0">
              <a:buNone/>
              <a:defRPr sz="1700">
                <a:solidFill>
                  <a:schemeClr val="dk2"/>
                </a:solidFill>
              </a:defRPr>
            </a:lvl3pPr>
            <a:lvl4pPr lvl="3" algn="r" rtl="0">
              <a:buNone/>
              <a:defRPr sz="1700">
                <a:solidFill>
                  <a:schemeClr val="dk2"/>
                </a:solidFill>
              </a:defRPr>
            </a:lvl4pPr>
            <a:lvl5pPr lvl="4" algn="r" rtl="0">
              <a:buNone/>
              <a:defRPr sz="1700">
                <a:solidFill>
                  <a:schemeClr val="dk2"/>
                </a:solidFill>
              </a:defRPr>
            </a:lvl5pPr>
            <a:lvl6pPr lvl="5" algn="r" rtl="0">
              <a:buNone/>
              <a:defRPr sz="1700">
                <a:solidFill>
                  <a:schemeClr val="dk2"/>
                </a:solidFill>
              </a:defRPr>
            </a:lvl6pPr>
            <a:lvl7pPr lvl="6" algn="r" rtl="0">
              <a:buNone/>
              <a:defRPr sz="1700">
                <a:solidFill>
                  <a:schemeClr val="dk2"/>
                </a:solidFill>
              </a:defRPr>
            </a:lvl7pPr>
            <a:lvl8pPr lvl="7" algn="r" rtl="0">
              <a:buNone/>
              <a:defRPr sz="1700">
                <a:solidFill>
                  <a:schemeClr val="dk2"/>
                </a:solidFill>
              </a:defRPr>
            </a:lvl8pPr>
            <a:lvl9pPr lvl="8" algn="r" rtl="0">
              <a:buNone/>
              <a:defRPr sz="17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5" name="Google Shape;55;p13"/>
          <p:cNvSpPr txBox="1">
            <a:spLocks noGrp="1"/>
          </p:cNvSpPr>
          <p:nvPr>
            <p:ph type="subTitle" idx="1"/>
          </p:nvPr>
        </p:nvSpPr>
        <p:spPr>
          <a:xfrm>
            <a:off x="285725" y="263129"/>
            <a:ext cx="9372600" cy="1025700"/>
          </a:xfrm>
          <a:prstGeom prst="rect">
            <a:avLst/>
          </a:prstGeom>
        </p:spPr>
        <p:txBody>
          <a:bodyPr spcFirstLastPara="1" wrap="square" lIns="159150" tIns="159150" rIns="159150" bIns="159150" anchor="t" anchorCtr="0">
            <a:noAutofit/>
          </a:bodyPr>
          <a:lstStyle/>
          <a:p>
            <a:pPr marL="0" lvl="0" indent="0" algn="ctr" rtl="0">
              <a:spcBef>
                <a:spcPts val="0"/>
              </a:spcBef>
              <a:spcAft>
                <a:spcPts val="0"/>
              </a:spcAft>
              <a:buNone/>
            </a:pPr>
            <a:r>
              <a:rPr lang="en" sz="2400">
                <a:solidFill>
                  <a:srgbClr val="002F6C"/>
                </a:solidFill>
                <a:latin typeface="Gill Sans"/>
                <a:ea typeface="Gill Sans"/>
                <a:cs typeface="Gill Sans"/>
                <a:sym typeface="Gill Sans"/>
              </a:rPr>
              <a:t>Site Summary: RED NEO Raspberry Farm</a:t>
            </a:r>
            <a:endParaRPr sz="1800" i="1">
              <a:latin typeface="Gill Sans"/>
              <a:ea typeface="Gill Sans"/>
              <a:cs typeface="Gill Sans"/>
              <a:sym typeface="Gill Sans"/>
            </a:endParaRPr>
          </a:p>
        </p:txBody>
      </p:sp>
      <p:grpSp>
        <p:nvGrpSpPr>
          <p:cNvPr id="67" name="Google Shape;67;p13">
            <a:extLst>
              <a:ext uri="{C183D7F6-B498-43B3-948B-1728B52AA6E4}">
                <adec:decorative xmlns:adec="http://schemas.microsoft.com/office/drawing/2017/decorative" val="1"/>
              </a:ext>
            </a:extLst>
          </p:cNvPr>
          <p:cNvGrpSpPr/>
          <p:nvPr/>
        </p:nvGrpSpPr>
        <p:grpSpPr>
          <a:xfrm>
            <a:off x="350775" y="945525"/>
            <a:ext cx="9424875" cy="1015800"/>
            <a:chOff x="404925" y="945525"/>
            <a:chExt cx="9424875" cy="1015800"/>
          </a:xfrm>
        </p:grpSpPr>
        <p:sp>
          <p:nvSpPr>
            <p:cNvPr id="68" name="Google Shape;68;p13"/>
            <p:cNvSpPr txBox="1"/>
            <p:nvPr/>
          </p:nvSpPr>
          <p:spPr>
            <a:xfrm>
              <a:off x="404925" y="945525"/>
              <a:ext cx="3140700" cy="1015800"/>
            </a:xfrm>
            <a:prstGeom prst="rect">
              <a:avLst/>
            </a:prstGeom>
            <a:noFill/>
            <a:ln w="28575" cap="flat" cmpd="sng">
              <a:solidFill>
                <a:srgbClr val="002F6C"/>
              </a:solidFill>
              <a:prstDash val="solid"/>
              <a:round/>
              <a:headEnd type="none" w="sm" len="sm"/>
              <a:tailEnd type="none" w="sm" len="sm"/>
            </a:ln>
          </p:spPr>
          <p:txBody>
            <a:bodyPr spcFirstLastPara="1" wrap="square" lIns="91425" tIns="91425" rIns="91425" bIns="91425" anchor="t" anchorCtr="0">
              <a:spAutoFit/>
            </a:bodyPr>
            <a:lstStyle/>
            <a:p>
              <a:pPr marL="200025" marR="0" lvl="0" indent="-136525" algn="l" rtl="0">
                <a:lnSpc>
                  <a:spcPct val="115000"/>
                </a:lnSpc>
                <a:spcBef>
                  <a:spcPts val="0"/>
                </a:spcBef>
                <a:spcAft>
                  <a:spcPts val="0"/>
                </a:spcAft>
                <a:buClr>
                  <a:schemeClr val="dk1"/>
                </a:buClr>
                <a:buSzPts val="800"/>
                <a:buFont typeface="Gill Sans"/>
                <a:buChar char="●"/>
              </a:pPr>
              <a:r>
                <a:rPr lang="en" sz="800" b="1" dirty="0">
                  <a:solidFill>
                    <a:schemeClr val="dk1"/>
                  </a:solidFill>
                  <a:latin typeface="Gill Sans"/>
                  <a:ea typeface="Gill Sans"/>
                  <a:cs typeface="Gill Sans"/>
                  <a:sym typeface="Gill Sans"/>
                </a:rPr>
                <a:t>Rural Economic Development and New Economic Opportunities (RED-NEO), 2019-2024</a:t>
              </a:r>
              <a:endParaRPr sz="800" b="1" dirty="0">
                <a:solidFill>
                  <a:schemeClr val="dk1"/>
                </a:solidFill>
                <a:latin typeface="Gill Sans"/>
                <a:ea typeface="Gill Sans"/>
                <a:cs typeface="Gill Sans"/>
                <a:sym typeface="Gill Sans"/>
              </a:endParaRPr>
            </a:p>
            <a:p>
              <a:pPr marL="200025" marR="0" lvl="0" indent="-136525" algn="l" rtl="0">
                <a:lnSpc>
                  <a:spcPct val="115000"/>
                </a:lnSpc>
                <a:spcBef>
                  <a:spcPts val="0"/>
                </a:spcBef>
                <a:spcAft>
                  <a:spcPts val="0"/>
                </a:spcAft>
                <a:buClr>
                  <a:schemeClr val="dk1"/>
                </a:buClr>
                <a:buSzPts val="800"/>
                <a:buFont typeface="Gill Sans"/>
                <a:buChar char="●"/>
              </a:pPr>
              <a:r>
                <a:rPr lang="en" sz="800" b="1" dirty="0">
                  <a:solidFill>
                    <a:schemeClr val="dk1"/>
                  </a:solidFill>
                  <a:latin typeface="Gill Sans"/>
                  <a:ea typeface="Gill Sans"/>
                  <a:cs typeface="Gill Sans"/>
                  <a:sym typeface="Gill Sans"/>
                </a:rPr>
                <a:t>CARD Foundation, with AM partners Consulting Armenian Women for Health and Healthy Environment</a:t>
              </a:r>
              <a:endParaRPr sz="800" b="1" dirty="0">
                <a:solidFill>
                  <a:schemeClr val="dk1"/>
                </a:solidFill>
                <a:latin typeface="Gill Sans"/>
                <a:ea typeface="Gill Sans"/>
                <a:cs typeface="Gill Sans"/>
                <a:sym typeface="Gill Sans"/>
              </a:endParaRPr>
            </a:p>
            <a:p>
              <a:pPr marL="200025" marR="0" lvl="0" indent="-136525" algn="l" rtl="0">
                <a:lnSpc>
                  <a:spcPct val="115000"/>
                </a:lnSpc>
                <a:spcBef>
                  <a:spcPts val="0"/>
                </a:spcBef>
                <a:spcAft>
                  <a:spcPts val="0"/>
                </a:spcAft>
                <a:buClr>
                  <a:schemeClr val="dk1"/>
                </a:buClr>
                <a:buSzPts val="800"/>
                <a:buFont typeface="Gill Sans"/>
                <a:buChar char="●"/>
              </a:pPr>
              <a:r>
                <a:rPr lang="en" sz="800" b="1" dirty="0">
                  <a:solidFill>
                    <a:schemeClr val="dk1"/>
                  </a:solidFill>
                  <a:latin typeface="Gill Sans"/>
                  <a:ea typeface="Gill Sans"/>
                  <a:cs typeface="Gill Sans"/>
                  <a:sym typeface="Gill Sans"/>
                </a:rPr>
                <a:t>Objective: strengthen horticulture/viticulture value chains, agritourism, agricultural mechanization services</a:t>
              </a:r>
              <a:endParaRPr sz="800" b="1" dirty="0">
                <a:solidFill>
                  <a:schemeClr val="dk1"/>
                </a:solidFill>
                <a:latin typeface="Gill Sans"/>
                <a:ea typeface="Gill Sans"/>
                <a:cs typeface="Gill Sans"/>
                <a:sym typeface="Gill Sans"/>
              </a:endParaRPr>
            </a:p>
          </p:txBody>
        </p:sp>
        <p:sp>
          <p:nvSpPr>
            <p:cNvPr id="69" name="Google Shape;69;p13"/>
            <p:cNvSpPr txBox="1"/>
            <p:nvPr/>
          </p:nvSpPr>
          <p:spPr>
            <a:xfrm>
              <a:off x="3605400" y="945525"/>
              <a:ext cx="3024000" cy="732600"/>
            </a:xfrm>
            <a:prstGeom prst="rect">
              <a:avLst/>
            </a:prstGeom>
            <a:noFill/>
            <a:ln w="28575" cap="flat" cmpd="sng">
              <a:solidFill>
                <a:srgbClr val="002F6C"/>
              </a:solidFill>
              <a:prstDash val="solid"/>
              <a:round/>
              <a:headEnd type="none" w="sm" len="sm"/>
              <a:tailEnd type="none" w="sm" len="sm"/>
            </a:ln>
          </p:spPr>
          <p:txBody>
            <a:bodyPr spcFirstLastPara="1" wrap="square" lIns="91425" tIns="91425" rIns="91425" bIns="91425" anchor="t" anchorCtr="0">
              <a:spAutoFit/>
            </a:bodyPr>
            <a:lstStyle/>
            <a:p>
              <a:pPr marL="457200" marR="0" lvl="0" indent="-279400" algn="l" rtl="0">
                <a:lnSpc>
                  <a:spcPct val="115000"/>
                </a:lnSpc>
                <a:spcBef>
                  <a:spcPts val="0"/>
                </a:spcBef>
                <a:spcAft>
                  <a:spcPts val="0"/>
                </a:spcAft>
                <a:buClr>
                  <a:schemeClr val="dk1"/>
                </a:buClr>
                <a:buSzPts val="800"/>
                <a:buFont typeface="Gill Sans"/>
                <a:buChar char="●"/>
              </a:pPr>
              <a:r>
                <a:rPr lang="en" sz="800" b="1">
                  <a:solidFill>
                    <a:schemeClr val="dk1"/>
                  </a:solidFill>
                  <a:highlight>
                    <a:srgbClr val="FFFF00"/>
                  </a:highlight>
                  <a:latin typeface="Gill Sans"/>
                  <a:ea typeface="Gill Sans"/>
                  <a:cs typeface="Gill Sans"/>
                  <a:sym typeface="Gill Sans"/>
                </a:rPr>
                <a:t>Relevant targets or learning questions from AMELP</a:t>
              </a:r>
              <a:endParaRPr sz="800" b="1">
                <a:solidFill>
                  <a:schemeClr val="dk1"/>
                </a:solidFill>
                <a:highlight>
                  <a:srgbClr val="FFFF00"/>
                </a:highlight>
                <a:latin typeface="Gill Sans"/>
                <a:ea typeface="Gill Sans"/>
                <a:cs typeface="Gill Sans"/>
                <a:sym typeface="Gill Sans"/>
              </a:endParaRPr>
            </a:p>
            <a:p>
              <a:pPr marL="457200" marR="0" lvl="0" indent="-279400" algn="l" rtl="0">
                <a:lnSpc>
                  <a:spcPct val="115000"/>
                </a:lnSpc>
                <a:spcBef>
                  <a:spcPts val="0"/>
                </a:spcBef>
                <a:spcAft>
                  <a:spcPts val="0"/>
                </a:spcAft>
                <a:buClr>
                  <a:schemeClr val="dk1"/>
                </a:buClr>
                <a:buSzPts val="800"/>
                <a:buFont typeface="Gill Sans"/>
                <a:buChar char="●"/>
              </a:pPr>
              <a:r>
                <a:rPr lang="en" sz="800" b="1">
                  <a:solidFill>
                    <a:schemeClr val="dk1"/>
                  </a:solidFill>
                  <a:highlight>
                    <a:srgbClr val="FFFF00"/>
                  </a:highlight>
                  <a:latin typeface="Gill Sans"/>
                  <a:ea typeface="Gill Sans"/>
                  <a:cs typeface="Gill Sans"/>
                  <a:sym typeface="Gill Sans"/>
                </a:rPr>
                <a:t>Assumptions from AMELP that relate to LQs</a:t>
              </a:r>
              <a:endParaRPr sz="800" b="1">
                <a:solidFill>
                  <a:schemeClr val="dk1"/>
                </a:solidFill>
                <a:highlight>
                  <a:srgbClr val="FFFF00"/>
                </a:highlight>
                <a:latin typeface="Gill Sans"/>
                <a:ea typeface="Gill Sans"/>
                <a:cs typeface="Gill Sans"/>
                <a:sym typeface="Gill Sans"/>
              </a:endParaRPr>
            </a:p>
            <a:p>
              <a:pPr marL="457200" marR="0" lvl="0" indent="-279400" algn="l" rtl="0">
                <a:lnSpc>
                  <a:spcPct val="115000"/>
                </a:lnSpc>
                <a:spcBef>
                  <a:spcPts val="0"/>
                </a:spcBef>
                <a:spcAft>
                  <a:spcPts val="0"/>
                </a:spcAft>
                <a:buClr>
                  <a:schemeClr val="dk1"/>
                </a:buClr>
                <a:buSzPts val="800"/>
                <a:buFont typeface="Gill Sans"/>
                <a:buChar char="●"/>
              </a:pPr>
              <a:r>
                <a:rPr lang="en" sz="800" b="1">
                  <a:solidFill>
                    <a:schemeClr val="dk1"/>
                  </a:solidFill>
                  <a:highlight>
                    <a:srgbClr val="FFFF00"/>
                  </a:highlight>
                  <a:latin typeface="Gill Sans"/>
                  <a:ea typeface="Gill Sans"/>
                  <a:cs typeface="Gill Sans"/>
                  <a:sym typeface="Gill Sans"/>
                </a:rPr>
                <a:t>Risks from AMELP that relate to LQs</a:t>
              </a:r>
              <a:endParaRPr sz="800" b="1">
                <a:solidFill>
                  <a:schemeClr val="dk1"/>
                </a:solidFill>
                <a:highlight>
                  <a:srgbClr val="FFFF00"/>
                </a:highlight>
                <a:latin typeface="Gill Sans"/>
                <a:ea typeface="Gill Sans"/>
                <a:cs typeface="Gill Sans"/>
                <a:sym typeface="Gill Sans"/>
              </a:endParaRPr>
            </a:p>
          </p:txBody>
        </p:sp>
        <p:sp>
          <p:nvSpPr>
            <p:cNvPr id="70" name="Google Shape;70;p13"/>
            <p:cNvSpPr txBox="1"/>
            <p:nvPr/>
          </p:nvSpPr>
          <p:spPr>
            <a:xfrm>
              <a:off x="6689100" y="945525"/>
              <a:ext cx="3140700" cy="732600"/>
            </a:xfrm>
            <a:prstGeom prst="rect">
              <a:avLst/>
            </a:prstGeom>
            <a:noFill/>
            <a:ln w="28575" cap="flat" cmpd="sng">
              <a:solidFill>
                <a:srgbClr val="002F6C"/>
              </a:solidFill>
              <a:prstDash val="solid"/>
              <a:round/>
              <a:headEnd type="none" w="sm" len="sm"/>
              <a:tailEnd type="none" w="sm" len="sm"/>
            </a:ln>
          </p:spPr>
          <p:txBody>
            <a:bodyPr spcFirstLastPara="1" wrap="square" lIns="91425" tIns="91425" rIns="91425" bIns="91425" anchor="t" anchorCtr="0">
              <a:spAutoFit/>
            </a:bodyPr>
            <a:lstStyle/>
            <a:p>
              <a:pPr marL="457200" marR="0" lvl="0" indent="-279400" algn="l" rtl="0">
                <a:lnSpc>
                  <a:spcPct val="115000"/>
                </a:lnSpc>
                <a:spcBef>
                  <a:spcPts val="0"/>
                </a:spcBef>
                <a:spcAft>
                  <a:spcPts val="0"/>
                </a:spcAft>
                <a:buClr>
                  <a:schemeClr val="dk1"/>
                </a:buClr>
                <a:buSzPts val="800"/>
                <a:buFont typeface="Gill Sans"/>
                <a:buChar char="●"/>
              </a:pPr>
              <a:r>
                <a:rPr lang="en" sz="800" b="1">
                  <a:solidFill>
                    <a:schemeClr val="dk1"/>
                  </a:solidFill>
                  <a:highlight>
                    <a:srgbClr val="FFFF00"/>
                  </a:highlight>
                  <a:latin typeface="Gill Sans"/>
                  <a:ea typeface="Gill Sans"/>
                  <a:cs typeface="Gill Sans"/>
                  <a:sym typeface="Gill Sans"/>
                </a:rPr>
                <a:t>DO Context Indicators that might impact this activity</a:t>
              </a:r>
              <a:endParaRPr sz="800" b="1">
                <a:solidFill>
                  <a:schemeClr val="dk1"/>
                </a:solidFill>
                <a:highlight>
                  <a:srgbClr val="FFFF00"/>
                </a:highlight>
                <a:latin typeface="Gill Sans"/>
                <a:ea typeface="Gill Sans"/>
                <a:cs typeface="Gill Sans"/>
                <a:sym typeface="Gill Sans"/>
              </a:endParaRPr>
            </a:p>
            <a:p>
              <a:pPr marL="457200" marR="0" lvl="0" indent="-279400" algn="l" rtl="0">
                <a:lnSpc>
                  <a:spcPct val="115000"/>
                </a:lnSpc>
                <a:spcBef>
                  <a:spcPts val="0"/>
                </a:spcBef>
                <a:spcAft>
                  <a:spcPts val="0"/>
                </a:spcAft>
                <a:buClr>
                  <a:schemeClr val="dk1"/>
                </a:buClr>
                <a:buSzPts val="800"/>
                <a:buFont typeface="Gill Sans"/>
                <a:buChar char="●"/>
              </a:pPr>
              <a:r>
                <a:rPr lang="en" sz="800" b="1">
                  <a:solidFill>
                    <a:schemeClr val="dk1"/>
                  </a:solidFill>
                  <a:highlight>
                    <a:srgbClr val="FFFF00"/>
                  </a:highlight>
                  <a:latin typeface="Gill Sans"/>
                  <a:ea typeface="Gill Sans"/>
                  <a:cs typeface="Gill Sans"/>
                  <a:sym typeface="Gill Sans"/>
                </a:rPr>
                <a:t>DO Context Indicators that might impact this activity</a:t>
              </a:r>
              <a:endParaRPr sz="800" b="1">
                <a:solidFill>
                  <a:schemeClr val="dk1"/>
                </a:solidFill>
                <a:highlight>
                  <a:srgbClr val="FFFF00"/>
                </a:highlight>
                <a:latin typeface="Gill Sans"/>
                <a:ea typeface="Gill Sans"/>
                <a:cs typeface="Gill Sans"/>
                <a:sym typeface="Gill Sans"/>
              </a:endParaRPr>
            </a:p>
          </p:txBody>
        </p:sp>
      </p:grpSp>
      <p:pic>
        <p:nvPicPr>
          <p:cNvPr id="71" name="Google Shape;71;p13" title="Points scored"/>
          <p:cNvPicPr preferRelativeResize="0"/>
          <p:nvPr/>
        </p:nvPicPr>
        <p:blipFill rotWithShape="1">
          <a:blip r:embed="rId3">
            <a:alphaModFix/>
          </a:blip>
          <a:srcRect t="-2300" b="2300"/>
          <a:stretch/>
        </p:blipFill>
        <p:spPr>
          <a:xfrm>
            <a:off x="350850" y="2071425"/>
            <a:ext cx="4018101" cy="2484526"/>
          </a:xfrm>
          <a:prstGeom prst="rect">
            <a:avLst/>
          </a:prstGeom>
          <a:noFill/>
          <a:ln w="19050" cap="flat" cmpd="sng">
            <a:solidFill>
              <a:srgbClr val="BA0C2F"/>
            </a:solidFill>
            <a:prstDash val="solid"/>
            <a:round/>
            <a:headEnd type="none" w="sm" len="sm"/>
            <a:tailEnd type="none" w="sm" len="sm"/>
          </a:ln>
        </p:spPr>
      </p:pic>
      <p:pic>
        <p:nvPicPr>
          <p:cNvPr id="54" name="Google Shape;54;p13" descr="Closeup photo of raspberries on a vine"/>
          <p:cNvPicPr preferRelativeResize="0"/>
          <p:nvPr/>
        </p:nvPicPr>
        <p:blipFill>
          <a:blip r:embed="rId4">
            <a:alphaModFix/>
          </a:blip>
          <a:stretch>
            <a:fillRect/>
          </a:stretch>
        </p:blipFill>
        <p:spPr>
          <a:xfrm>
            <a:off x="4291025" y="2071425"/>
            <a:ext cx="1653350" cy="2484525"/>
          </a:xfrm>
          <a:prstGeom prst="rect">
            <a:avLst/>
          </a:prstGeom>
          <a:noFill/>
          <a:ln w="19050" cap="flat" cmpd="sng">
            <a:solidFill>
              <a:srgbClr val="BA0C2F"/>
            </a:solidFill>
            <a:prstDash val="solid"/>
            <a:round/>
            <a:headEnd type="none" w="sm" len="sm"/>
            <a:tailEnd type="none" w="sm" len="sm"/>
          </a:ln>
        </p:spPr>
      </p:pic>
      <p:pic>
        <p:nvPicPr>
          <p:cNvPr id="66" name="Google Shape;66;p13" title="Site 3 serves just under 20% of the activity's beneficiaries"/>
          <p:cNvPicPr preferRelativeResize="0"/>
          <p:nvPr/>
        </p:nvPicPr>
        <p:blipFill>
          <a:blip r:embed="rId5">
            <a:alphaModFix/>
          </a:blip>
          <a:stretch>
            <a:fillRect/>
          </a:stretch>
        </p:blipFill>
        <p:spPr>
          <a:xfrm>
            <a:off x="5757775" y="2071425"/>
            <a:ext cx="4018101" cy="2484526"/>
          </a:xfrm>
          <a:prstGeom prst="rect">
            <a:avLst/>
          </a:prstGeom>
          <a:noFill/>
          <a:ln w="19050" cap="flat" cmpd="sng">
            <a:solidFill>
              <a:srgbClr val="BA0C2F"/>
            </a:solidFill>
            <a:prstDash val="solid"/>
            <a:round/>
            <a:headEnd type="none" w="sm" len="sm"/>
            <a:tailEnd type="none" w="sm" len="sm"/>
          </a:ln>
        </p:spPr>
      </p:pic>
      <p:sp>
        <p:nvSpPr>
          <p:cNvPr id="56" name="Google Shape;56;p13"/>
          <p:cNvSpPr/>
          <p:nvPr/>
        </p:nvSpPr>
        <p:spPr>
          <a:xfrm>
            <a:off x="350850" y="4666050"/>
            <a:ext cx="4239600" cy="2058600"/>
          </a:xfrm>
          <a:prstGeom prst="rect">
            <a:avLst/>
          </a:prstGeom>
          <a:solidFill>
            <a:schemeClr val="lt2"/>
          </a:solidFill>
          <a:ln w="9525" cap="flat" cmpd="sng">
            <a:solidFill>
              <a:srgbClr val="22222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i="1">
                <a:solidFill>
                  <a:schemeClr val="dk1"/>
                </a:solidFill>
              </a:rPr>
              <a:t>Data Viz 1: relevant context indicator (trends over time if possible) from DO</a:t>
            </a:r>
            <a:endParaRPr sz="1600" i="1">
              <a:solidFill>
                <a:schemeClr val="dk1"/>
              </a:solidFill>
            </a:endParaRPr>
          </a:p>
        </p:txBody>
      </p:sp>
      <p:sp>
        <p:nvSpPr>
          <p:cNvPr id="57" name="Google Shape;57;p13"/>
          <p:cNvSpPr/>
          <p:nvPr/>
        </p:nvSpPr>
        <p:spPr>
          <a:xfrm>
            <a:off x="4695825" y="4665950"/>
            <a:ext cx="5080200" cy="20586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i="1"/>
              <a:t>DO RF with highlighted subIRs that this activity contributes to</a:t>
            </a:r>
            <a:endParaRPr/>
          </a:p>
        </p:txBody>
      </p:sp>
      <p:sp>
        <p:nvSpPr>
          <p:cNvPr id="72" name="Google Shape;72;p13"/>
          <p:cNvSpPr/>
          <p:nvPr/>
        </p:nvSpPr>
        <p:spPr>
          <a:xfrm>
            <a:off x="350850" y="10534925"/>
            <a:ext cx="4768500" cy="23022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a:t>Key Achievements of this site:</a:t>
            </a:r>
            <a:endParaRPr/>
          </a:p>
          <a:p>
            <a:pPr marL="457200" lvl="0" indent="-317500" algn="l" rtl="0">
              <a:spcBef>
                <a:spcPts val="0"/>
              </a:spcBef>
              <a:spcAft>
                <a:spcPts val="0"/>
              </a:spcAft>
              <a:buSzPts val="1400"/>
              <a:buAutoNum type="arabicPeriod"/>
            </a:pPr>
            <a:r>
              <a:rPr lang="en"/>
              <a:t> </a:t>
            </a:r>
            <a:endParaRPr/>
          </a:p>
          <a:p>
            <a:pPr marL="457200" lvl="0" indent="-317500" algn="l" rtl="0">
              <a:spcBef>
                <a:spcPts val="0"/>
              </a:spcBef>
              <a:spcAft>
                <a:spcPts val="0"/>
              </a:spcAft>
              <a:buSzPts val="1400"/>
              <a:buAutoNum type="arabicPeriod"/>
            </a:pPr>
            <a:r>
              <a:rPr lang="en"/>
              <a:t>  </a:t>
            </a:r>
            <a:endParaRPr/>
          </a:p>
          <a:p>
            <a:pPr marL="457200" lvl="0" indent="0" algn="l" rtl="0">
              <a:spcBef>
                <a:spcPts val="0"/>
              </a:spcBef>
              <a:spcAft>
                <a:spcPts val="0"/>
              </a:spcAft>
              <a:buNone/>
            </a:pPr>
            <a:endParaRPr/>
          </a:p>
          <a:p>
            <a:pPr marL="0" lvl="0" indent="0" algn="l" rtl="0">
              <a:spcBef>
                <a:spcPts val="0"/>
              </a:spcBef>
              <a:spcAft>
                <a:spcPts val="0"/>
              </a:spcAft>
              <a:buNone/>
            </a:pPr>
            <a:r>
              <a:rPr lang="en"/>
              <a:t>Key Challenges this site is grappling with:</a:t>
            </a:r>
            <a:endParaRPr/>
          </a:p>
          <a:p>
            <a:pPr marL="457200" lvl="0" indent="-317500" algn="l" rtl="0">
              <a:spcBef>
                <a:spcPts val="0"/>
              </a:spcBef>
              <a:spcAft>
                <a:spcPts val="0"/>
              </a:spcAft>
              <a:buSzPts val="1400"/>
              <a:buAutoNum type="arabicPeriod"/>
            </a:pPr>
            <a:r>
              <a:rPr lang="en"/>
              <a:t> </a:t>
            </a:r>
            <a:endParaRPr/>
          </a:p>
          <a:p>
            <a:pPr marL="457200" lvl="0" indent="-317500" algn="l" rtl="0">
              <a:spcBef>
                <a:spcPts val="0"/>
              </a:spcBef>
              <a:spcAft>
                <a:spcPts val="0"/>
              </a:spcAft>
              <a:buSzPts val="1400"/>
              <a:buAutoNum type="arabicPeriod"/>
            </a:pPr>
            <a:r>
              <a:rPr lang="en"/>
              <a:t> </a:t>
            </a:r>
            <a:endParaRPr/>
          </a:p>
          <a:p>
            <a:pPr marL="0" lvl="0" indent="0" algn="ctr" rtl="0">
              <a:spcBef>
                <a:spcPts val="0"/>
              </a:spcBef>
              <a:spcAft>
                <a:spcPts val="0"/>
              </a:spcAft>
              <a:buNone/>
            </a:pPr>
            <a:endParaRPr/>
          </a:p>
        </p:txBody>
      </p:sp>
      <p:sp>
        <p:nvSpPr>
          <p:cNvPr id="58" name="Google Shape;58;p13"/>
          <p:cNvSpPr/>
          <p:nvPr/>
        </p:nvSpPr>
        <p:spPr>
          <a:xfrm>
            <a:off x="5323350" y="10534950"/>
            <a:ext cx="4452300" cy="2302200"/>
          </a:xfrm>
          <a:prstGeom prst="rect">
            <a:avLst/>
          </a:prstGeom>
          <a:solidFill>
            <a:schemeClr val="lt2"/>
          </a:solidFill>
          <a:ln w="19050" cap="flat" cmpd="sng">
            <a:solidFill>
              <a:srgbClr val="BA0C2F"/>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sz="1800" b="1" i="1">
                <a:solidFill>
                  <a:srgbClr val="BA0C2F"/>
                </a:solidFill>
                <a:latin typeface="Gill Sans"/>
                <a:ea typeface="Gill Sans"/>
                <a:cs typeface="Gill Sans"/>
                <a:sym typeface="Gill Sans"/>
              </a:rPr>
              <a:t>So...Is the Development Hypothesis still relevant? </a:t>
            </a:r>
            <a:endParaRPr sz="1800" b="1" i="1">
              <a:solidFill>
                <a:srgbClr val="BA0C2F"/>
              </a:solidFill>
              <a:latin typeface="Gill Sans"/>
              <a:ea typeface="Gill Sans"/>
              <a:cs typeface="Gill Sans"/>
              <a:sym typeface="Gill Sans"/>
            </a:endParaRPr>
          </a:p>
          <a:p>
            <a:pPr marL="0" lvl="0" indent="0" algn="l" rtl="0">
              <a:spcBef>
                <a:spcPts val="0"/>
              </a:spcBef>
              <a:spcAft>
                <a:spcPts val="0"/>
              </a:spcAft>
              <a:buNone/>
            </a:pPr>
            <a:r>
              <a:rPr lang="en" i="1">
                <a:solidFill>
                  <a:srgbClr val="0067B9"/>
                </a:solidFill>
              </a:rPr>
              <a:t>[Add DH here]</a:t>
            </a:r>
            <a:endParaRPr i="1">
              <a:solidFill>
                <a:srgbClr val="0067B9"/>
              </a:solidFill>
            </a:endParaRPr>
          </a:p>
          <a:p>
            <a:pPr marL="0" lvl="0" indent="0" algn="l" rtl="0">
              <a:spcBef>
                <a:spcPts val="0"/>
              </a:spcBef>
              <a:spcAft>
                <a:spcPts val="0"/>
              </a:spcAft>
              <a:buNone/>
            </a:pPr>
            <a:endParaRPr i="1"/>
          </a:p>
          <a:p>
            <a:pPr marL="0" lvl="0" indent="0" algn="l" rtl="0">
              <a:spcBef>
                <a:spcPts val="0"/>
              </a:spcBef>
              <a:spcAft>
                <a:spcPts val="0"/>
              </a:spcAft>
              <a:buNone/>
            </a:pPr>
            <a:r>
              <a:rPr lang="en" i="1"/>
              <a:t>** Save some space in this box to document the conclusions from the group conversation **</a:t>
            </a:r>
            <a:endParaRPr i="1"/>
          </a:p>
        </p:txBody>
      </p:sp>
      <p:sp>
        <p:nvSpPr>
          <p:cNvPr id="59" name="Google Shape;59;p13"/>
          <p:cNvSpPr/>
          <p:nvPr/>
        </p:nvSpPr>
        <p:spPr>
          <a:xfrm>
            <a:off x="350850" y="13012475"/>
            <a:ext cx="4174500" cy="21567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a:t>Dealer’s Choice: gender/youth/marginalized population data if we have it OR anything else particularly interesting/surprising</a:t>
            </a:r>
            <a:endParaRPr/>
          </a:p>
        </p:txBody>
      </p:sp>
      <p:grpSp>
        <p:nvGrpSpPr>
          <p:cNvPr id="60" name="Google Shape;60;p13">
            <a:extLst>
              <a:ext uri="{C183D7F6-B498-43B3-948B-1728B52AA6E4}">
                <adec:decorative xmlns:adec="http://schemas.microsoft.com/office/drawing/2017/decorative" val="1"/>
              </a:ext>
            </a:extLst>
          </p:cNvPr>
          <p:cNvGrpSpPr/>
          <p:nvPr/>
        </p:nvGrpSpPr>
        <p:grpSpPr>
          <a:xfrm>
            <a:off x="350763" y="6758550"/>
            <a:ext cx="9425010" cy="3548375"/>
            <a:chOff x="561000" y="8580825"/>
            <a:chExt cx="9004500" cy="3548375"/>
          </a:xfrm>
        </p:grpSpPr>
        <p:sp>
          <p:nvSpPr>
            <p:cNvPr id="61" name="Google Shape;61;p13"/>
            <p:cNvSpPr/>
            <p:nvPr/>
          </p:nvSpPr>
          <p:spPr>
            <a:xfrm>
              <a:off x="561000" y="9611600"/>
              <a:ext cx="2756100" cy="25176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200" i="1">
                  <a:solidFill>
                    <a:srgbClr val="990000"/>
                  </a:solidFill>
                </a:rPr>
                <a:t>RED NEO has provided grants to 59 businesses</a:t>
              </a:r>
              <a:r>
                <a:rPr lang="en" i="1"/>
                <a:t> </a:t>
              </a:r>
              <a:endParaRPr i="1"/>
            </a:p>
            <a:p>
              <a:pPr marL="0" lvl="0" indent="0" algn="ctr" rtl="0">
                <a:spcBef>
                  <a:spcPts val="0"/>
                </a:spcBef>
                <a:spcAft>
                  <a:spcPts val="0"/>
                </a:spcAft>
                <a:buNone/>
              </a:pPr>
              <a:r>
                <a:rPr lang="en" i="1"/>
                <a:t>(Year 5 target = 100 businesses), allowing recipients to procure modern equipment, improve facilities, and branch out to new lines of business.</a:t>
              </a:r>
              <a:endParaRPr i="1"/>
            </a:p>
          </p:txBody>
        </p:sp>
        <p:sp>
          <p:nvSpPr>
            <p:cNvPr id="62" name="Google Shape;62;p13"/>
            <p:cNvSpPr txBox="1"/>
            <p:nvPr/>
          </p:nvSpPr>
          <p:spPr>
            <a:xfrm>
              <a:off x="561000" y="8580825"/>
              <a:ext cx="9001800" cy="1108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2000" i="1" dirty="0">
                  <a:solidFill>
                    <a:srgbClr val="0067B9"/>
                  </a:solidFill>
                  <a:latin typeface="Gill Sans"/>
                  <a:ea typeface="Gill Sans"/>
                  <a:cs typeface="Gill Sans"/>
                  <a:sym typeface="Gill Sans"/>
                </a:rPr>
                <a:t>The RED NEO Activity is making progress toward its objectives, but different sites may be affected more or less by COVID, the NK conflict, and economic sanctions against Russia, which are anticipated to destabilize agricultural markets.</a:t>
              </a:r>
              <a:endParaRPr sz="2000" i="1" dirty="0">
                <a:solidFill>
                  <a:srgbClr val="0067B9"/>
                </a:solidFill>
                <a:latin typeface="Gill Sans"/>
                <a:ea typeface="Gill Sans"/>
                <a:cs typeface="Gill Sans"/>
                <a:sym typeface="Gill Sans"/>
              </a:endParaRPr>
            </a:p>
          </p:txBody>
        </p:sp>
        <p:sp>
          <p:nvSpPr>
            <p:cNvPr id="63" name="Google Shape;63;p13"/>
            <p:cNvSpPr/>
            <p:nvPr/>
          </p:nvSpPr>
          <p:spPr>
            <a:xfrm>
              <a:off x="3685200" y="9611600"/>
              <a:ext cx="2756100" cy="25176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 i="1">
                  <a:solidFill>
                    <a:schemeClr val="dk1"/>
                  </a:solidFill>
                </a:rPr>
                <a:t>Data Viz/headline/pull quote 3: </a:t>
              </a:r>
              <a:endParaRPr i="1">
                <a:solidFill>
                  <a:schemeClr val="dk1"/>
                </a:solidFill>
              </a:endParaRPr>
            </a:p>
            <a:p>
              <a:pPr marL="0" lvl="0" indent="0" algn="ctr" rtl="0">
                <a:spcBef>
                  <a:spcPts val="0"/>
                </a:spcBef>
                <a:spcAft>
                  <a:spcPts val="0"/>
                </a:spcAft>
                <a:buClr>
                  <a:schemeClr val="dk1"/>
                </a:buClr>
                <a:buSzPts val="1100"/>
                <a:buFont typeface="Arial"/>
                <a:buNone/>
              </a:pPr>
              <a:r>
                <a:rPr lang="en" i="1">
                  <a:solidFill>
                    <a:schemeClr val="dk1"/>
                  </a:solidFill>
                </a:rPr>
                <a:t>How has the activity shown resilience to the crises?</a:t>
              </a:r>
              <a:endParaRPr i="1">
                <a:solidFill>
                  <a:schemeClr val="dk1"/>
                </a:solidFill>
              </a:endParaRPr>
            </a:p>
          </p:txBody>
        </p:sp>
        <p:sp>
          <p:nvSpPr>
            <p:cNvPr id="64" name="Google Shape;64;p13"/>
            <p:cNvSpPr/>
            <p:nvPr/>
          </p:nvSpPr>
          <p:spPr>
            <a:xfrm>
              <a:off x="6809400" y="9611600"/>
              <a:ext cx="2756100" cy="25176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 i="1">
                  <a:solidFill>
                    <a:schemeClr val="dk1"/>
                  </a:solidFill>
                </a:rPr>
                <a:t>It is presently </a:t>
              </a:r>
              <a:r>
                <a:rPr lang="en" b="1" i="1">
                  <a:solidFill>
                    <a:srgbClr val="0B5394"/>
                  </a:solidFill>
                </a:rPr>
                <a:t>unclear how economic sanctions against Russia</a:t>
              </a:r>
              <a:r>
                <a:rPr lang="en" i="1">
                  <a:solidFill>
                    <a:schemeClr val="dk1"/>
                  </a:solidFill>
                </a:rPr>
                <a:t>, due to the war in Ukraine, </a:t>
              </a:r>
              <a:r>
                <a:rPr lang="en" b="1" i="1">
                  <a:solidFill>
                    <a:srgbClr val="0B5394"/>
                  </a:solidFill>
                </a:rPr>
                <a:t>are impacting grant recipients</a:t>
              </a:r>
              <a:r>
                <a:rPr lang="en" i="1">
                  <a:solidFill>
                    <a:schemeClr val="dk1"/>
                  </a:solidFill>
                </a:rPr>
                <a:t>’ ability to reach their intended markets.</a:t>
              </a:r>
              <a:endParaRPr i="1">
                <a:solidFill>
                  <a:schemeClr val="dk1"/>
                </a:solidFill>
              </a:endParaRPr>
            </a:p>
          </p:txBody>
        </p:sp>
      </p:grpSp>
      <p:sp>
        <p:nvSpPr>
          <p:cNvPr id="65" name="Google Shape;65;p13"/>
          <p:cNvSpPr/>
          <p:nvPr/>
        </p:nvSpPr>
        <p:spPr>
          <a:xfrm>
            <a:off x="4695825" y="13012475"/>
            <a:ext cx="5080200" cy="2156700"/>
          </a:xfrm>
          <a:prstGeom prst="rect">
            <a:avLst/>
          </a:prstGeom>
          <a:solidFill>
            <a:schemeClr val="lt2"/>
          </a:solidFill>
          <a:ln w="19050" cap="flat" cmpd="sng">
            <a:solidFill>
              <a:srgbClr val="BA0C2F"/>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sz="1800" b="1" i="1">
                <a:solidFill>
                  <a:srgbClr val="BA0C2F"/>
                </a:solidFill>
                <a:latin typeface="Gill Sans"/>
                <a:ea typeface="Gill Sans"/>
                <a:cs typeface="Gill Sans"/>
                <a:sym typeface="Gill Sans"/>
              </a:rPr>
              <a:t>What can other sites/activities learn from this one? What do they want to learn from others?</a:t>
            </a:r>
            <a:endParaRPr sz="1800" b="1" i="1">
              <a:solidFill>
                <a:srgbClr val="BA0C2F"/>
              </a:solidFill>
              <a:latin typeface="Gill Sans"/>
              <a:ea typeface="Gill Sans"/>
              <a:cs typeface="Gill Sans"/>
              <a:sym typeface="Gill Sans"/>
            </a:endParaRPr>
          </a:p>
          <a:p>
            <a:pPr marL="0" lvl="0" indent="0" algn="l" rtl="0">
              <a:spcBef>
                <a:spcPts val="0"/>
              </a:spcBef>
              <a:spcAft>
                <a:spcPts val="0"/>
              </a:spcAft>
              <a:buNone/>
            </a:pPr>
            <a:endParaRPr i="1"/>
          </a:p>
          <a:p>
            <a:pPr marL="0" lvl="0" indent="0" algn="l" rtl="0">
              <a:spcBef>
                <a:spcPts val="0"/>
              </a:spcBef>
              <a:spcAft>
                <a:spcPts val="0"/>
              </a:spcAft>
              <a:buNone/>
            </a:pPr>
            <a:endParaRPr i="1"/>
          </a:p>
          <a:p>
            <a:pPr marL="0" lvl="0" indent="0" algn="l" rtl="0">
              <a:spcBef>
                <a:spcPts val="0"/>
              </a:spcBef>
              <a:spcAft>
                <a:spcPts val="0"/>
              </a:spcAft>
              <a:buNone/>
            </a:pPr>
            <a:endParaRPr i="1"/>
          </a:p>
          <a:p>
            <a:pPr marL="0" lvl="0" indent="0" algn="l" rtl="0">
              <a:spcBef>
                <a:spcPts val="0"/>
              </a:spcBef>
              <a:spcAft>
                <a:spcPts val="0"/>
              </a:spcAft>
              <a:buNone/>
            </a:pPr>
            <a:r>
              <a:rPr lang="en" i="1"/>
              <a:t>** Save some space in this box to document the conclusions from the group conversation **</a:t>
            </a:r>
            <a:endParaRPr i="1"/>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437</Words>
  <Application>Microsoft Office PowerPoint</Application>
  <PresentationFormat>Custom</PresentationFormat>
  <Paragraphs>40</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Gill Sans</vt:lpstr>
      <vt:lpstr>Simple Light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Heather Risley</cp:lastModifiedBy>
  <cp:revision>1</cp:revision>
  <dcterms:modified xsi:type="dcterms:W3CDTF">2022-09-30T16:48:46Z</dcterms:modified>
</cp:coreProperties>
</file>