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5" r:id="rId6"/>
    <p:sldMasterId id="214748370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Lst>
  <p:sldSz cy="5143500" cx="9144000"/>
  <p:notesSz cx="6858000" cy="9144000"/>
  <p:embeddedFontLst>
    <p:embeddedFont>
      <p:font typeface="Roboto"/>
      <p:regular r:id="rId49"/>
      <p:bold r:id="rId50"/>
      <p:italic r:id="rId51"/>
      <p:boldItalic r:id="rId52"/>
    </p:embeddedFont>
    <p:embeddedFont>
      <p:font typeface="PT Sans Narrow"/>
      <p:regular r:id="rId53"/>
      <p:bold r:id="rId54"/>
    </p:embeddedFont>
    <p:embeddedFont>
      <p:font typeface="Gill Sans"/>
      <p:regular r:id="rId55"/>
      <p:bold r:id="rId56"/>
    </p:embeddedFont>
    <p:embeddedFont>
      <p:font typeface="Century Gothic"/>
      <p:regular r:id="rId57"/>
      <p:bold r:id="rId58"/>
      <p:italic r:id="rId59"/>
      <p:boldItalic r:id="rId60"/>
    </p:embeddedFont>
    <p:embeddedFont>
      <p:font typeface="Open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477">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Jennifer Pag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292C4F5-29C1-40AD-8611-36ED9F9EE69E}">
  <a:tblStyle styleId="{1292C4F5-29C1-40AD-8611-36ED9F9EE69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477"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font" Target="fonts/Roboto-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OpenSans-bold.fntdata"/><Relationship Id="rId61" Type="http://schemas.openxmlformats.org/officeDocument/2006/relationships/font" Target="fonts/OpenSans-regular.fntdata"/><Relationship Id="rId20" Type="http://schemas.openxmlformats.org/officeDocument/2006/relationships/slide" Target="slides/slide12.xml"/><Relationship Id="rId64" Type="http://schemas.openxmlformats.org/officeDocument/2006/relationships/font" Target="fonts/OpenSans-boldItalic.fntdata"/><Relationship Id="rId63" Type="http://schemas.openxmlformats.org/officeDocument/2006/relationships/font" Target="fonts/OpenSans-italic.fntdata"/><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CenturyGothic-bold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PTSansNarrow-regular.fntdata"/><Relationship Id="rId52" Type="http://schemas.openxmlformats.org/officeDocument/2006/relationships/font" Target="fonts/Roboto-boldItalic.fntdata"/><Relationship Id="rId11" Type="http://schemas.openxmlformats.org/officeDocument/2006/relationships/slide" Target="slides/slide3.xml"/><Relationship Id="rId55" Type="http://schemas.openxmlformats.org/officeDocument/2006/relationships/font" Target="fonts/GillSans-regular.fntdata"/><Relationship Id="rId10" Type="http://schemas.openxmlformats.org/officeDocument/2006/relationships/slide" Target="slides/slide2.xml"/><Relationship Id="rId54" Type="http://schemas.openxmlformats.org/officeDocument/2006/relationships/font" Target="fonts/PTSansNarrow-bold.fntdata"/><Relationship Id="rId13" Type="http://schemas.openxmlformats.org/officeDocument/2006/relationships/slide" Target="slides/slide5.xml"/><Relationship Id="rId57" Type="http://schemas.openxmlformats.org/officeDocument/2006/relationships/font" Target="fonts/CenturyGothic-regular.fntdata"/><Relationship Id="rId12" Type="http://schemas.openxmlformats.org/officeDocument/2006/relationships/slide" Target="slides/slide4.xml"/><Relationship Id="rId56" Type="http://schemas.openxmlformats.org/officeDocument/2006/relationships/font" Target="fonts/GillSans-bold.fntdata"/><Relationship Id="rId15" Type="http://schemas.openxmlformats.org/officeDocument/2006/relationships/slide" Target="slides/slide7.xml"/><Relationship Id="rId59" Type="http://schemas.openxmlformats.org/officeDocument/2006/relationships/font" Target="fonts/CenturyGothic-italic.fntdata"/><Relationship Id="rId14" Type="http://schemas.openxmlformats.org/officeDocument/2006/relationships/slide" Target="slides/slide6.xml"/><Relationship Id="rId58" Type="http://schemas.openxmlformats.org/officeDocument/2006/relationships/font" Target="fonts/CenturyGothic-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4-28T14:32:33.955">
    <p:pos x="432" y="861"/>
    <p:text>you may need to subscribe to access: https://www.cindyhuggett.com/archive/virtual-training-troubleshooting-guide-2/</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liberating.structures.dc/" TargetMode="External"/><Relationship Id="rId3" Type="http://schemas.openxmlformats.org/officeDocument/2006/relationships/hyperlink" Target="https://apps.apple.com/us/app/liberating-structures/id1206361128" TargetMode="External"/><Relationship Id="rId4" Type="http://schemas.openxmlformats.org/officeDocument/2006/relationships/hyperlink" Target="https://twitter.com/mweinraub87/status/1278438688993804289"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signkit.org/resources/1"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oninstitute.org/power-dynamics-the-hidden-element-to-effective-meetings/" TargetMode="External"/><Relationship Id="rId3" Type="http://schemas.openxmlformats.org/officeDocument/2006/relationships/hyperlink" Target="https://integratedwork.com/facilitation/facilitation-skills/superpowered-introductions/" TargetMode="External"/><Relationship Id="rId4" Type="http://schemas.openxmlformats.org/officeDocument/2006/relationships/hyperlink" Target="https://facilitationfirst.com/10-strategies-to-deal-with-power-dynamics-in-your-meeting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rainingforchange.org/training_tools/facilitating-hybrid-groups-online/"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d536643356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d536643356_0_421: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d3a5911bc7_2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Comments:</a:t>
            </a:r>
            <a:endParaRPr/>
          </a:p>
        </p:txBody>
      </p:sp>
      <p:sp>
        <p:nvSpPr>
          <p:cNvPr id="447" name="Google Shape;447;gd3a5911bc7_22_22: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d3a5911bc7_2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Comments: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Michael Weinraub: I like “</a:t>
            </a:r>
            <a:r>
              <a:rPr b="1" lang="en" sz="1300">
                <a:solidFill>
                  <a:srgbClr val="11171A"/>
                </a:solidFill>
                <a:highlight>
                  <a:srgbClr val="FFFFFF"/>
                </a:highlight>
              </a:rPr>
              <a:t>6. Record evergreen content” </a:t>
            </a:r>
            <a:r>
              <a:rPr lang="en">
                <a:solidFill>
                  <a:schemeClr val="dk1"/>
                </a:solidFill>
              </a:rPr>
              <a:t>the reminder that a lot of content can be used and lightly revised and adapted. </a:t>
            </a:r>
            <a:endParaRPr b="1" sz="1300">
              <a:solidFill>
                <a:srgbClr val="11171A"/>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458" name="Google Shape;458;gd3a5911bc7_22_33: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d3a5911bc7_2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Comments: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Megan Hill:  I love DiSC! I’ve found it very useful (even more so than Myers-Briggs).</a:t>
            </a:r>
            <a:endParaRPr>
              <a:solidFill>
                <a:schemeClr val="dk1"/>
              </a:solidFill>
            </a:endParaRPr>
          </a:p>
        </p:txBody>
      </p:sp>
      <p:sp>
        <p:nvSpPr>
          <p:cNvPr id="469" name="Google Shape;469;gd3a5911bc7_22_44: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d3a5911bc7_22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Comments: I like this idea of really purposefully integrating synchronous and asynchronous, but wonder how it works with different audiences-- I use this blend all the time with internal USAID engagements, but what about with external audiences, how well do people find this works?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Also for both internal and external, what’s the right balance of asynchronous and synchronous. I worry about giving too much “HW”. </a:t>
            </a:r>
            <a:endParaRPr>
              <a:solidFill>
                <a:schemeClr val="dk1"/>
              </a:solidFill>
            </a:endParaRPr>
          </a:p>
        </p:txBody>
      </p:sp>
      <p:sp>
        <p:nvSpPr>
          <p:cNvPr id="480" name="Google Shape;480;gd3a5911bc7_22_66: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d3a5911bc7_2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Comments:</a:t>
            </a:r>
            <a:endParaRPr>
              <a:solidFill>
                <a:schemeClr val="dk1"/>
              </a:solidFill>
            </a:endParaRPr>
          </a:p>
          <a:p>
            <a:pPr indent="0" lvl="0" marL="0" rtl="0" algn="l">
              <a:spcBef>
                <a:spcPts val="0"/>
              </a:spcBef>
              <a:spcAft>
                <a:spcPts val="0"/>
              </a:spcAft>
              <a:buNone/>
            </a:pPr>
            <a:r>
              <a:t/>
            </a:r>
            <a:endParaRPr>
              <a:solidFill>
                <a:schemeClr val="dk1"/>
              </a:solidFill>
            </a:endParaRPr>
          </a:p>
          <a:p>
            <a:pPr indent="-317500" lvl="0" marL="457200" rtl="0" algn="l">
              <a:spcBef>
                <a:spcPts val="0"/>
              </a:spcBef>
              <a:spcAft>
                <a:spcPts val="0"/>
              </a:spcAft>
              <a:buSzPts val="1400"/>
              <a:buChar char="-"/>
            </a:pPr>
            <a:r>
              <a:rPr lang="en">
                <a:solidFill>
                  <a:schemeClr val="dk1"/>
                </a:solidFill>
              </a:rPr>
              <a:t>DC Area Practice Group on Facebook and sign up for the email list from there: </a:t>
            </a:r>
            <a:r>
              <a:rPr lang="en" u="sng">
                <a:solidFill>
                  <a:srgbClr val="1155CC"/>
                </a:solidFill>
                <a:highlight>
                  <a:srgbClr val="FFFFFF"/>
                </a:highlight>
                <a:hlinkClick r:id="rId2">
                  <a:extLst>
                    <a:ext uri="{A12FA001-AC4F-418D-AE19-62706E023703}">
                      <ahyp:hlinkClr val="tx"/>
                    </a:ext>
                  </a:extLst>
                </a:hlinkClick>
              </a:rPr>
              <a:t>https://www.facebook.com/liberating.structures.dc/</a:t>
            </a:r>
            <a:endParaRPr u="sng">
              <a:solidFill>
                <a:srgbClr val="1155CC"/>
              </a:solidFill>
              <a:highlight>
                <a:srgbClr val="FFFFFF"/>
              </a:highlight>
            </a:endParaRPr>
          </a:p>
          <a:p>
            <a:pPr indent="-317500" lvl="0" marL="457200" rtl="0" algn="l">
              <a:spcBef>
                <a:spcPts val="0"/>
              </a:spcBef>
              <a:spcAft>
                <a:spcPts val="0"/>
              </a:spcAft>
              <a:buClr>
                <a:schemeClr val="dk1"/>
              </a:buClr>
              <a:buSzPts val="1400"/>
              <a:buChar char="-"/>
            </a:pPr>
            <a:r>
              <a:rPr lang="en">
                <a:solidFill>
                  <a:schemeClr val="dk1"/>
                </a:solidFill>
                <a:highlight>
                  <a:srgbClr val="FFFFFF"/>
                </a:highlight>
              </a:rPr>
              <a:t>Michael Weinraub: Thanks so much for sharing, Karen. You’re right, I am into Liberating Structures! And yes, Jessica, one way the app totally rules (over the website) is that it allows you to group and search in a way that the website does not. </a:t>
            </a:r>
            <a:r>
              <a:rPr lang="en" u="sng">
                <a:solidFill>
                  <a:schemeClr val="hlink"/>
                </a:solidFill>
                <a:highlight>
                  <a:srgbClr val="FFFFFF"/>
                </a:highlight>
                <a:hlinkClick r:id="rId3"/>
              </a:rPr>
              <a:t>https://apps.apple.com/us/app/liberating-structures/id1206361128</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Michael Weinraub: I love Liberating Structures and tweeted about my journey through all 33 structures at </a:t>
            </a:r>
            <a:r>
              <a:rPr lang="en" u="sng">
                <a:solidFill>
                  <a:schemeClr val="hlink"/>
                </a:solidFill>
                <a:hlinkClick r:id="rId4"/>
              </a:rPr>
              <a:t>https://twitter.com/mweinraub87/status/1278438688993804289</a:t>
            </a:r>
            <a:r>
              <a:rPr lang="en">
                <a:solidFill>
                  <a:schemeClr val="dk1"/>
                </a:solidFill>
              </a:rPr>
              <a:t>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Megan Hill: There is even an app that you can add to your phone.  It’s useful to me when I need quick ideas for facilitation methods.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Appreciative interviews and the WHys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Also Jessica has used lots! Almost all.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490" name="Google Shape;490;gd3a5911bc7_22_55: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d3a5911bc7_2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Comments: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Can also find specific techniques on the IDEO site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Michael Weinraub: I get sooo many ideas and much guidance from IDEO. I recently bought The Field Guide to HCD at </a:t>
            </a:r>
            <a:r>
              <a:rPr lang="en" u="sng">
                <a:solidFill>
                  <a:schemeClr val="hlink"/>
                </a:solidFill>
                <a:hlinkClick r:id="rId2"/>
              </a:rPr>
              <a:t>https://www.designkit.org/resources/1</a:t>
            </a:r>
            <a:r>
              <a:rPr lang="en">
                <a:solidFill>
                  <a:schemeClr val="dk1"/>
                </a:solidFill>
              </a:rPr>
              <a:t> </a:t>
            </a:r>
            <a:endParaRPr>
              <a:solidFill>
                <a:schemeClr val="dk1"/>
              </a:solidFill>
            </a:endParaRPr>
          </a:p>
        </p:txBody>
      </p:sp>
      <p:sp>
        <p:nvSpPr>
          <p:cNvPr id="500" name="Google Shape;500;gd3a5911bc7_22_77: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df8680d9a9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df8680d9a9_2_22: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f85418da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f85418daa0_0_0: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110c35ed565_13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110c35ed565_130_11: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dc7796b7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dc7796b7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Michael Weinraub - I really love having video clips of sharings and presentations. It puts us “back in the room” to connect with why our colleagues selected and use </a:t>
            </a:r>
            <a:r>
              <a:rPr lang="en"/>
              <a:t>certain</a:t>
            </a:r>
            <a:r>
              <a:rPr lang="en"/>
              <a:t> resources.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0b456d31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0b456d31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db9267ca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db9267ca3f_0_0: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d3a5911bc7_22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d3a5911bc7_22_99: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d3a5911bc7_22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d3a5911bc7_22_88: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d3a5911bc7_22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d3a5911bc7_22_110: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12294c9dcd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also: </a:t>
            </a:r>
            <a:endParaRPr/>
          </a:p>
          <a:p>
            <a:pPr indent="-298450" lvl="0" marL="596900" rtl="0" algn="l">
              <a:lnSpc>
                <a:spcPct val="115000"/>
              </a:lnSpc>
              <a:spcBef>
                <a:spcPts val="1000"/>
              </a:spcBef>
              <a:spcAft>
                <a:spcPts val="0"/>
              </a:spcAft>
              <a:buClr>
                <a:srgbClr val="222222"/>
              </a:buClr>
              <a:buSzPts val="1100"/>
              <a:buChar char="●"/>
            </a:pPr>
            <a:r>
              <a:rPr lang="en" u="sng">
                <a:solidFill>
                  <a:srgbClr val="1155CC"/>
                </a:solidFill>
                <a:highlight>
                  <a:srgbClr val="FFFFFF"/>
                </a:highlight>
                <a:hlinkClick r:id="rId2">
                  <a:extLst>
                    <a:ext uri="{A12FA001-AC4F-418D-AE19-62706E023703}">
                      <ahyp:hlinkClr val="tx"/>
                    </a:ext>
                  </a:extLst>
                </a:hlinkClick>
              </a:rPr>
              <a:t>Power Dynamics: The Hidden Element to Effective Meetings</a:t>
            </a:r>
            <a:endParaRPr u="sng">
              <a:solidFill>
                <a:srgbClr val="1155CC"/>
              </a:solidFill>
              <a:highlight>
                <a:srgbClr val="FFFFFF"/>
              </a:highlight>
            </a:endParaRPr>
          </a:p>
          <a:p>
            <a:pPr indent="-298450" lvl="0" marL="596900" rtl="0" algn="l">
              <a:lnSpc>
                <a:spcPct val="115000"/>
              </a:lnSpc>
              <a:spcBef>
                <a:spcPts val="0"/>
              </a:spcBef>
              <a:spcAft>
                <a:spcPts val="0"/>
              </a:spcAft>
              <a:buClr>
                <a:srgbClr val="222222"/>
              </a:buClr>
              <a:buSzPts val="1100"/>
              <a:buChar char="●"/>
            </a:pPr>
            <a:r>
              <a:rPr lang="en">
                <a:solidFill>
                  <a:srgbClr val="222222"/>
                </a:solidFill>
                <a:highlight>
                  <a:srgbClr val="FFFFFF"/>
                </a:highlight>
              </a:rPr>
              <a:t>Using the "superpower" </a:t>
            </a:r>
            <a:r>
              <a:rPr lang="en" u="sng">
                <a:solidFill>
                  <a:srgbClr val="1155CC"/>
                </a:solidFill>
                <a:highlight>
                  <a:srgbClr val="FFFFFF"/>
                </a:highlight>
                <a:hlinkClick r:id="rId3">
                  <a:extLst>
                    <a:ext uri="{A12FA001-AC4F-418D-AE19-62706E023703}">
                      <ahyp:hlinkClr val="tx"/>
                    </a:ext>
                  </a:extLst>
                </a:hlinkClick>
              </a:rPr>
              <a:t>icebreaker</a:t>
            </a:r>
            <a:r>
              <a:rPr lang="en">
                <a:solidFill>
                  <a:srgbClr val="222222"/>
                </a:solidFill>
                <a:highlight>
                  <a:srgbClr val="FFFFFF"/>
                </a:highlight>
              </a:rPr>
              <a:t> to disrupt power dynamics</a:t>
            </a:r>
            <a:endParaRPr>
              <a:solidFill>
                <a:srgbClr val="222222"/>
              </a:solidFill>
              <a:highlight>
                <a:srgbClr val="FFFFFF"/>
              </a:highlight>
            </a:endParaRPr>
          </a:p>
          <a:p>
            <a:pPr indent="-298450" lvl="0" marL="596900" rtl="0" algn="l">
              <a:lnSpc>
                <a:spcPct val="115000"/>
              </a:lnSpc>
              <a:spcBef>
                <a:spcPts val="0"/>
              </a:spcBef>
              <a:spcAft>
                <a:spcPts val="0"/>
              </a:spcAft>
              <a:buClr>
                <a:srgbClr val="222222"/>
              </a:buClr>
              <a:buSzPts val="1100"/>
              <a:buChar char="●"/>
            </a:pPr>
            <a:r>
              <a:rPr lang="en">
                <a:solidFill>
                  <a:srgbClr val="222222"/>
                </a:solidFill>
                <a:highlight>
                  <a:srgbClr val="FFFFFF"/>
                </a:highlight>
              </a:rPr>
              <a:t>This </a:t>
            </a:r>
            <a:r>
              <a:rPr lang="en" u="sng">
                <a:solidFill>
                  <a:srgbClr val="1155CC"/>
                </a:solidFill>
                <a:highlight>
                  <a:srgbClr val="FFFFFF"/>
                </a:highlight>
                <a:hlinkClick r:id="rId4">
                  <a:extLst>
                    <a:ext uri="{A12FA001-AC4F-418D-AE19-62706E023703}">
                      <ahyp:hlinkClr val="tx"/>
                    </a:ext>
                  </a:extLst>
                </a:hlinkClick>
              </a:rPr>
              <a:t>article</a:t>
            </a:r>
            <a:r>
              <a:rPr lang="en">
                <a:solidFill>
                  <a:srgbClr val="222222"/>
                </a:solidFill>
                <a:highlight>
                  <a:srgbClr val="FFFFFF"/>
                </a:highlight>
              </a:rPr>
              <a:t> has some good ideas for how to manage and shape the participation of those with formal power (spoiler alert: this requires good </a:t>
            </a:r>
            <a:r>
              <a:rPr lang="en" u="sng">
                <a:solidFill>
                  <a:srgbClr val="222222"/>
                </a:solidFill>
                <a:highlight>
                  <a:srgbClr val="FFFFFF"/>
                </a:highlight>
              </a:rPr>
              <a:t>prep</a:t>
            </a:r>
            <a:r>
              <a:rPr lang="en">
                <a:solidFill>
                  <a:srgbClr val="222222"/>
                </a:solidFill>
                <a:highlight>
                  <a:srgbClr val="FFFFFF"/>
                </a:highlight>
              </a:rPr>
              <a:t> of your participating leaders, always a critical step before facilitated events)</a:t>
            </a:r>
            <a:endParaRPr>
              <a:solidFill>
                <a:srgbClr val="222222"/>
              </a:solidFill>
              <a:highlight>
                <a:srgbClr val="FFFFFF"/>
              </a:highlight>
            </a:endParaRPr>
          </a:p>
          <a:p>
            <a:pPr indent="0" lvl="0" marL="0" rtl="0" algn="l">
              <a:spcBef>
                <a:spcPts val="1000"/>
              </a:spcBef>
              <a:spcAft>
                <a:spcPts val="0"/>
              </a:spcAft>
              <a:buNone/>
            </a:pPr>
            <a:r>
              <a:t/>
            </a:r>
            <a:endParaRPr/>
          </a:p>
        </p:txBody>
      </p:sp>
      <p:sp>
        <p:nvSpPr>
          <p:cNvPr id="587" name="Google Shape;587;g12294c9dcd7_1_0: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df8680d9a9_2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df8680d9a9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Comments:</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df8680d9a9_2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df8680d9a9_2_60: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df5c8e18c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df5c8e18c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am reading this article - linked from links in the Seirra Club resource: </a:t>
            </a:r>
            <a:r>
              <a:rPr lang="en" u="sng">
                <a:solidFill>
                  <a:schemeClr val="hlink"/>
                </a:solidFill>
                <a:hlinkClick r:id="rId2"/>
              </a:rPr>
              <a:t>https://www.trainingforchange.org/training_tools/facilitating-hybrid-groups-online/</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df8680d9a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df8680d9a9_2_0: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df8680d9a9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df8680d9a9_2_11: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d3a5911bc7_22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d3a5911bc7_22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16a8f9348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16a8f934804_0_0: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e3503521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e3503521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Comments:</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e34dfdf609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e34dfdf609_0_33: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110c35ed565_13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110c35ed565_130_0: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1127521ab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1127521ab91_0_0: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1127521ab9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1127521ab91_0_11: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1127521ab9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1127521ab91_0_22: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1127521ab91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1127521ab91_0_33: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1127521ab91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g1127521ab91_0_44: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1127521ab9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g1127521ab91_0_55: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d536643356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d536643356_0_444: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1127521ab91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g1127521ab91_0_66: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0688bd69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C6463"/>
                </a:solidFill>
                <a:latin typeface="Gill Sans"/>
                <a:ea typeface="Gill Sans"/>
                <a:cs typeface="Gill Sans"/>
                <a:sym typeface="Gill Sans"/>
              </a:rPr>
              <a:t>I’ve used this &amp; happy to share my experience</a:t>
            </a:r>
            <a:endParaRPr b="1">
              <a:solidFill>
                <a:srgbClr val="6C6463"/>
              </a:solidFill>
              <a:latin typeface="Gill Sans"/>
              <a:ea typeface="Gill Sans"/>
              <a:cs typeface="Gill Sans"/>
              <a:sym typeface="Gill Sans"/>
            </a:endParaRPr>
          </a:p>
          <a:p>
            <a:pPr indent="0" lvl="0" marL="0" rtl="0" algn="l">
              <a:spcBef>
                <a:spcPts val="0"/>
              </a:spcBef>
              <a:spcAft>
                <a:spcPts val="0"/>
              </a:spcAft>
              <a:buNone/>
            </a:pPr>
            <a:r>
              <a:rPr lang="en"/>
              <a:t>&lt;add your name here&gt;</a:t>
            </a:r>
            <a:endParaRPr/>
          </a:p>
        </p:txBody>
      </p:sp>
      <p:sp>
        <p:nvSpPr>
          <p:cNvPr id="395" name="Google Shape;395;g20688bd6908_0_0: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127521ab91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1127521ab91_0_77: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d3a5911bc7_22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d3a5911bc7_22_181: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d3a5911bc7_2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(Michael Weinraub): Jen, I love how it says on the website, that in response to the pandemic “</a:t>
            </a:r>
            <a:r>
              <a:rPr lang="en">
                <a:solidFill>
                  <a:srgbClr val="444444"/>
                </a:solidFill>
                <a:highlight>
                  <a:srgbClr val="FFFFFF"/>
                </a:highlight>
              </a:rPr>
              <a:t>Jeanne Rewa and Daniel Hunter swiftly wrote this booklet for this moment.” </a:t>
            </a:r>
            <a:r>
              <a:rPr lang="en">
                <a:solidFill>
                  <a:schemeClr val="dk1"/>
                </a:solidFill>
              </a:rPr>
              <a:t>A lot of content and guidance for virtual facilitation has come out over the last year. </a:t>
            </a:r>
            <a:endParaRPr sz="700"/>
          </a:p>
        </p:txBody>
      </p:sp>
      <p:sp>
        <p:nvSpPr>
          <p:cNvPr id="426" name="Google Shape;426;gd3a5911bc7_22_0: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d3a5911bc7_2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Comments:</a:t>
            </a:r>
            <a:endParaRPr/>
          </a:p>
        </p:txBody>
      </p:sp>
      <p:sp>
        <p:nvSpPr>
          <p:cNvPr id="437" name="Google Shape;437;gd3a5911bc7_22_11:notes"/>
          <p:cNvSpPr/>
          <p:nvPr>
            <p:ph idx="2" type="sldImg"/>
          </p:nvPr>
        </p:nvSpPr>
        <p:spPr>
          <a:xfrm>
            <a:off x="380545"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Full Photo">
  <p:cSld name="Cover - Full Photo">
    <p:bg>
      <p:bgPr>
        <a:solidFill>
          <a:schemeClr val="dk1"/>
        </a:solidFill>
      </p:bgPr>
    </p:bg>
    <p:spTree>
      <p:nvGrpSpPr>
        <p:cNvPr id="70" name="Shape 70"/>
        <p:cNvGrpSpPr/>
        <p:nvPr/>
      </p:nvGrpSpPr>
      <p:grpSpPr>
        <a:xfrm>
          <a:off x="0" y="0"/>
          <a:ext cx="0" cy="0"/>
          <a:chOff x="0" y="0"/>
          <a:chExt cx="0" cy="0"/>
        </a:xfrm>
      </p:grpSpPr>
      <p:pic>
        <p:nvPicPr>
          <p:cNvPr id="71" name="Google Shape;71;p14"/>
          <p:cNvPicPr preferRelativeResize="0"/>
          <p:nvPr/>
        </p:nvPicPr>
        <p:blipFill rotWithShape="1">
          <a:blip r:embed="rId2">
            <a:alphaModFix/>
          </a:blip>
          <a:srcRect b="0" l="0" r="0" t="0"/>
          <a:stretch/>
        </p:blipFill>
        <p:spPr>
          <a:xfrm>
            <a:off x="152400" y="152762"/>
            <a:ext cx="8768834" cy="4837975"/>
          </a:xfrm>
          <a:prstGeom prst="rect">
            <a:avLst/>
          </a:prstGeom>
          <a:noFill/>
          <a:ln>
            <a:noFill/>
          </a:ln>
        </p:spPr>
      </p:pic>
      <p:sp>
        <p:nvSpPr>
          <p:cNvPr id="72" name="Google Shape;72;p14"/>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3" name="Google Shape;73;p14"/>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4" name="Google Shape;74;p14"/>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75" name="Google Shape;75;p14"/>
          <p:cNvSpPr txBox="1"/>
          <p:nvPr>
            <p:ph type="ctrTitle"/>
          </p:nvPr>
        </p:nvSpPr>
        <p:spPr>
          <a:xfrm>
            <a:off x="685800" y="1589035"/>
            <a:ext cx="3886200" cy="1200300"/>
          </a:xfrm>
          <a:prstGeom prst="rect">
            <a:avLst/>
          </a:prstGeom>
          <a:noFill/>
          <a:ln>
            <a:noFill/>
          </a:ln>
          <a:effectLst>
            <a:outerShdw blurRad="254000" rotWithShape="0" algn="tl">
              <a:srgbClr val="000000">
                <a:alpha val="20000"/>
              </a:srgbClr>
            </a:outerShdw>
          </a:effectLst>
        </p:spPr>
        <p:txBody>
          <a:bodyPr anchorCtr="0" anchor="b" bIns="45700" lIns="91425" spcFirstLastPara="1" rIns="91425" wrap="square" tIns="45700">
            <a:noAutofit/>
          </a:bodyPr>
          <a:lstStyle>
            <a:lvl1pPr lvl="0" rtl="0" algn="l">
              <a:spcBef>
                <a:spcPts val="0"/>
              </a:spcBef>
              <a:spcAft>
                <a:spcPts val="0"/>
              </a:spcAft>
              <a:buClr>
                <a:schemeClr val="lt1"/>
              </a:buClr>
              <a:buSzPts val="2400"/>
              <a:buFont typeface="Gill Sans"/>
              <a:buNone/>
              <a:defRPr sz="2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6" name="Google Shape;76;p14"/>
          <p:cNvSpPr txBox="1"/>
          <p:nvPr>
            <p:ph idx="1" type="subTitle"/>
          </p:nvPr>
        </p:nvSpPr>
        <p:spPr>
          <a:xfrm>
            <a:off x="685800" y="3110247"/>
            <a:ext cx="3429000" cy="1200300"/>
          </a:xfrm>
          <a:prstGeom prst="rect">
            <a:avLst/>
          </a:prstGeom>
          <a:noFill/>
          <a:ln>
            <a:noFill/>
          </a:ln>
          <a:effectLst>
            <a:outerShdw blurRad="254000" rotWithShape="0" algn="tl">
              <a:srgbClr val="000000">
                <a:alpha val="40000"/>
              </a:srgbClr>
            </a:outerShdw>
          </a:effectLst>
        </p:spPr>
        <p:txBody>
          <a:bodyPr anchorCtr="0" anchor="t" bIns="45700" lIns="91425" spcFirstLastPara="1" rIns="91425" wrap="square" tIns="45700">
            <a:noAutofit/>
          </a:bodyPr>
          <a:lstStyle>
            <a:lvl1pPr lvl="0" rtl="0" algn="l">
              <a:spcBef>
                <a:spcPts val="0"/>
              </a:spcBef>
              <a:spcAft>
                <a:spcPts val="0"/>
              </a:spcAft>
              <a:buClr>
                <a:schemeClr val="lt1"/>
              </a:buClr>
              <a:buSzPts val="1600"/>
              <a:buNone/>
              <a:defRPr sz="1600">
                <a:solidFill>
                  <a:schemeClr val="lt1"/>
                </a:solidFill>
              </a:defRPr>
            </a:lvl1pPr>
            <a:lvl2pPr lvl="1" rtl="0" algn="ctr">
              <a:spcBef>
                <a:spcPts val="800"/>
              </a:spcBef>
              <a:spcAft>
                <a:spcPts val="0"/>
              </a:spcAft>
              <a:buClr>
                <a:srgbClr val="888888"/>
              </a:buClr>
              <a:buSzPts val="1600"/>
              <a:buNone/>
              <a:defRPr>
                <a:solidFill>
                  <a:srgbClr val="888888"/>
                </a:solidFill>
              </a:defRPr>
            </a:lvl2pPr>
            <a:lvl3pPr lvl="2" rtl="0" algn="ctr">
              <a:spcBef>
                <a:spcPts val="800"/>
              </a:spcBef>
              <a:spcAft>
                <a:spcPts val="0"/>
              </a:spcAft>
              <a:buClr>
                <a:srgbClr val="888888"/>
              </a:buClr>
              <a:buSzPts val="1800"/>
              <a:buNone/>
              <a:defRPr>
                <a:solidFill>
                  <a:srgbClr val="888888"/>
                </a:solidFill>
              </a:defRPr>
            </a:lvl3pPr>
            <a:lvl4pPr lvl="3" rtl="0" algn="ctr">
              <a:spcBef>
                <a:spcPts val="320"/>
              </a:spcBef>
              <a:spcAft>
                <a:spcPts val="0"/>
              </a:spcAft>
              <a:buClr>
                <a:srgbClr val="888888"/>
              </a:buClr>
              <a:buSzPts val="1600"/>
              <a:buNone/>
              <a:defRPr>
                <a:solidFill>
                  <a:srgbClr val="888888"/>
                </a:solidFill>
              </a:defRPr>
            </a:lvl4pPr>
            <a:lvl5pPr lvl="4" rtl="0" algn="ctr">
              <a:spcBef>
                <a:spcPts val="280"/>
              </a:spcBef>
              <a:spcAft>
                <a:spcPts val="0"/>
              </a:spcAft>
              <a:buClr>
                <a:srgbClr val="888888"/>
              </a:buClr>
              <a:buSzPts val="14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cxnSp>
        <p:nvCxnSpPr>
          <p:cNvPr id="77" name="Google Shape;77;p14"/>
          <p:cNvCxnSpPr/>
          <p:nvPr/>
        </p:nvCxnSpPr>
        <p:spPr>
          <a:xfrm>
            <a:off x="746760" y="2949716"/>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
        <p:nvSpPr>
          <p:cNvPr id="78" name="Google Shape;78;p14"/>
          <p:cNvSpPr txBox="1"/>
          <p:nvPr>
            <p:ph idx="2" type="body"/>
          </p:nvPr>
        </p:nvSpPr>
        <p:spPr>
          <a:xfrm rot="-5400000">
            <a:off x="7870634" y="1089061"/>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spcBef>
                <a:spcPts val="0"/>
              </a:spcBef>
              <a:spcAft>
                <a:spcPts val="0"/>
              </a:spcAft>
              <a:buClr>
                <a:schemeClr val="lt1"/>
              </a:buClr>
              <a:buSzPts val="600"/>
              <a:buNone/>
              <a:defRPr sz="600">
                <a:solidFill>
                  <a:schemeClr val="lt1"/>
                </a:solidFill>
              </a:defRPr>
            </a:lvl1pPr>
            <a:lvl2pPr indent="-228600" lvl="1" marL="914400" rtl="0" algn="l">
              <a:spcBef>
                <a:spcPts val="800"/>
              </a:spcBef>
              <a:spcAft>
                <a:spcPts val="0"/>
              </a:spcAft>
              <a:buClr>
                <a:schemeClr val="lt1"/>
              </a:buClr>
              <a:buSzPts val="1800"/>
              <a:buNone/>
              <a:defRPr sz="1800">
                <a:solidFill>
                  <a:schemeClr val="lt1"/>
                </a:solidFill>
              </a:defRPr>
            </a:lvl2pPr>
            <a:lvl3pPr indent="-228600" lvl="2" marL="1371600" rtl="0" algn="l">
              <a:spcBef>
                <a:spcPts val="8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79" name="Google Shape;79;p14"/>
          <p:cNvPicPr preferRelativeResize="0"/>
          <p:nvPr/>
        </p:nvPicPr>
        <p:blipFill rotWithShape="1">
          <a:blip r:embed="rId3">
            <a:alphaModFix/>
          </a:blip>
          <a:srcRect b="0" l="0" r="0" t="0"/>
          <a:stretch/>
        </p:blipFill>
        <p:spPr>
          <a:xfrm>
            <a:off x="684768" y="565400"/>
            <a:ext cx="1358768" cy="407631"/>
          </a:xfrm>
          <a:prstGeom prst="rect">
            <a:avLst/>
          </a:prstGeom>
          <a:noFill/>
          <a:ln>
            <a:noFill/>
          </a:ln>
          <a:effectLst>
            <a:outerShdw blurRad="254000" rotWithShape="0" algn="tl">
              <a:srgbClr val="000000">
                <a:alpha val="20000"/>
              </a:srgbClr>
            </a:outerShdw>
          </a:effec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Full Red">
  <p:cSld name="Cover - Full Red">
    <p:bg>
      <p:bgPr>
        <a:solidFill>
          <a:srgbClr val="BA0C2F"/>
        </a:solidFill>
      </p:bgPr>
    </p:bg>
    <p:spTree>
      <p:nvGrpSpPr>
        <p:cNvPr id="80" name="Shape 80"/>
        <p:cNvGrpSpPr/>
        <p:nvPr/>
      </p:nvGrpSpPr>
      <p:grpSpPr>
        <a:xfrm>
          <a:off x="0" y="0"/>
          <a:ext cx="0" cy="0"/>
          <a:chOff x="0" y="0"/>
          <a:chExt cx="0" cy="0"/>
        </a:xfrm>
      </p:grpSpPr>
      <p:sp>
        <p:nvSpPr>
          <p:cNvPr id="81" name="Google Shape;81;p15"/>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2" name="Google Shape;82;p15"/>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 name="Google Shape;83;p15"/>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84" name="Google Shape;84;p15"/>
          <p:cNvSpPr txBox="1"/>
          <p:nvPr>
            <p:ph type="ctrTitle"/>
          </p:nvPr>
        </p:nvSpPr>
        <p:spPr>
          <a:xfrm>
            <a:off x="685800" y="1589035"/>
            <a:ext cx="3886200" cy="12003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1"/>
              </a:buClr>
              <a:buSzPts val="2400"/>
              <a:buFont typeface="Gill Sans"/>
              <a:buNone/>
              <a:defRPr sz="2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p15"/>
          <p:cNvSpPr txBox="1"/>
          <p:nvPr>
            <p:ph idx="1" type="subTitle"/>
          </p:nvPr>
        </p:nvSpPr>
        <p:spPr>
          <a:xfrm>
            <a:off x="685800" y="3110247"/>
            <a:ext cx="3429000" cy="1200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600"/>
              <a:buNone/>
              <a:defRPr sz="1600">
                <a:solidFill>
                  <a:schemeClr val="lt1"/>
                </a:solidFill>
              </a:defRPr>
            </a:lvl1pPr>
            <a:lvl2pPr lvl="1" rtl="0" algn="ctr">
              <a:spcBef>
                <a:spcPts val="800"/>
              </a:spcBef>
              <a:spcAft>
                <a:spcPts val="0"/>
              </a:spcAft>
              <a:buClr>
                <a:srgbClr val="888888"/>
              </a:buClr>
              <a:buSzPts val="1600"/>
              <a:buNone/>
              <a:defRPr>
                <a:solidFill>
                  <a:srgbClr val="888888"/>
                </a:solidFill>
              </a:defRPr>
            </a:lvl2pPr>
            <a:lvl3pPr lvl="2" rtl="0" algn="ctr">
              <a:spcBef>
                <a:spcPts val="800"/>
              </a:spcBef>
              <a:spcAft>
                <a:spcPts val="0"/>
              </a:spcAft>
              <a:buClr>
                <a:srgbClr val="888888"/>
              </a:buClr>
              <a:buSzPts val="1800"/>
              <a:buNone/>
              <a:defRPr>
                <a:solidFill>
                  <a:srgbClr val="888888"/>
                </a:solidFill>
              </a:defRPr>
            </a:lvl3pPr>
            <a:lvl4pPr lvl="3" rtl="0" algn="ctr">
              <a:spcBef>
                <a:spcPts val="320"/>
              </a:spcBef>
              <a:spcAft>
                <a:spcPts val="0"/>
              </a:spcAft>
              <a:buClr>
                <a:srgbClr val="888888"/>
              </a:buClr>
              <a:buSzPts val="1600"/>
              <a:buNone/>
              <a:defRPr>
                <a:solidFill>
                  <a:srgbClr val="888888"/>
                </a:solidFill>
              </a:defRPr>
            </a:lvl4pPr>
            <a:lvl5pPr lvl="4" rtl="0" algn="ctr">
              <a:spcBef>
                <a:spcPts val="280"/>
              </a:spcBef>
              <a:spcAft>
                <a:spcPts val="0"/>
              </a:spcAft>
              <a:buClr>
                <a:srgbClr val="888888"/>
              </a:buClr>
              <a:buSzPts val="14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cxnSp>
        <p:nvCxnSpPr>
          <p:cNvPr id="86" name="Google Shape;86;p15"/>
          <p:cNvCxnSpPr/>
          <p:nvPr/>
        </p:nvCxnSpPr>
        <p:spPr>
          <a:xfrm>
            <a:off x="746760" y="2949716"/>
            <a:ext cx="320100" cy="0"/>
          </a:xfrm>
          <a:prstGeom prst="straightConnector1">
            <a:avLst/>
          </a:prstGeom>
          <a:noFill/>
          <a:ln cap="flat" cmpd="sng" w="19050">
            <a:solidFill>
              <a:srgbClr val="FFFFFF"/>
            </a:solidFill>
            <a:prstDash val="solid"/>
            <a:round/>
            <a:headEnd len="sm" w="sm" type="none"/>
            <a:tailEnd len="sm" w="sm" type="none"/>
          </a:ln>
        </p:spPr>
      </p:cxnSp>
      <p:pic>
        <p:nvPicPr>
          <p:cNvPr id="87" name="Google Shape;87;p15"/>
          <p:cNvPicPr preferRelativeResize="0"/>
          <p:nvPr/>
        </p:nvPicPr>
        <p:blipFill rotWithShape="1">
          <a:blip r:embed="rId2">
            <a:alphaModFix/>
          </a:blip>
          <a:srcRect b="0" l="0" r="0" t="0"/>
          <a:stretch/>
        </p:blipFill>
        <p:spPr>
          <a:xfrm>
            <a:off x="684768" y="565400"/>
            <a:ext cx="1358768" cy="407631"/>
          </a:xfrm>
          <a:prstGeom prst="rect">
            <a:avLst/>
          </a:prstGeom>
          <a:noFill/>
          <a:ln>
            <a:noFill/>
          </a:ln>
          <a:effectLst>
            <a:outerShdw blurRad="254000" rotWithShape="0" algn="tl">
              <a:srgbClr val="000000">
                <a:alpha val="20000"/>
              </a:srgbClr>
            </a:outerShdw>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Full Red">
  <p:cSld name="Divider - Full Red">
    <p:bg>
      <p:bgPr>
        <a:solidFill>
          <a:srgbClr val="BA0C2F"/>
        </a:solidFill>
      </p:bgPr>
    </p:bg>
    <p:spTree>
      <p:nvGrpSpPr>
        <p:cNvPr id="88" name="Shape 88"/>
        <p:cNvGrpSpPr/>
        <p:nvPr/>
      </p:nvGrpSpPr>
      <p:grpSpPr>
        <a:xfrm>
          <a:off x="0" y="0"/>
          <a:ext cx="0" cy="0"/>
          <a:chOff x="0" y="0"/>
          <a:chExt cx="0" cy="0"/>
        </a:xfrm>
      </p:grpSpPr>
      <p:sp>
        <p:nvSpPr>
          <p:cNvPr id="89" name="Google Shape;89;p16"/>
          <p:cNvSpPr txBox="1"/>
          <p:nvPr>
            <p:ph type="title"/>
          </p:nvPr>
        </p:nvSpPr>
        <p:spPr>
          <a:xfrm>
            <a:off x="1143000" y="530728"/>
            <a:ext cx="5486400" cy="4581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rgbClr val="FFFFFF"/>
              </a:buClr>
              <a:buSzPts val="2400"/>
              <a:buFont typeface="Gill Sans"/>
              <a:buNone/>
              <a:defRPr sz="24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0" name="Google Shape;90;p16"/>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FFFF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1" name="Google Shape;91;p16"/>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FFFF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2" name="Google Shape;92;p16"/>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pic>
        <p:nvPicPr>
          <p:cNvPr id="93" name="Google Shape;93;p16"/>
          <p:cNvPicPr preferRelativeResize="0"/>
          <p:nvPr/>
        </p:nvPicPr>
        <p:blipFill rotWithShape="1">
          <a:blip r:embed="rId2">
            <a:alphaModFix/>
          </a:blip>
          <a:srcRect b="0" l="0" r="0" t="0"/>
          <a:stretch/>
        </p:blipFill>
        <p:spPr>
          <a:xfrm>
            <a:off x="684768" y="4310397"/>
            <a:ext cx="1358768" cy="407631"/>
          </a:xfrm>
          <a:prstGeom prst="rect">
            <a:avLst/>
          </a:prstGeom>
          <a:noFill/>
          <a:ln>
            <a:noFill/>
          </a:ln>
        </p:spPr>
      </p:pic>
      <p:cxnSp>
        <p:nvCxnSpPr>
          <p:cNvPr id="94" name="Google Shape;94;p16"/>
          <p:cNvCxnSpPr/>
          <p:nvPr/>
        </p:nvCxnSpPr>
        <p:spPr>
          <a:xfrm>
            <a:off x="746760" y="681915"/>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 Bottom Photo">
  <p:cSld name="Red/Gray 1 Content + Bottom Photo">
    <p:bg>
      <p:bgPr>
        <a:solidFill>
          <a:srgbClr val="E7E7E5"/>
        </a:solidFill>
      </p:bgPr>
    </p:bg>
    <p:spTree>
      <p:nvGrpSpPr>
        <p:cNvPr id="95" name="Shape 95"/>
        <p:cNvGrpSpPr/>
        <p:nvPr/>
      </p:nvGrpSpPr>
      <p:grpSpPr>
        <a:xfrm>
          <a:off x="0" y="0"/>
          <a:ext cx="0" cy="0"/>
          <a:chOff x="0" y="0"/>
          <a:chExt cx="0" cy="0"/>
        </a:xfrm>
      </p:grpSpPr>
      <p:sp>
        <p:nvSpPr>
          <p:cNvPr id="96" name="Google Shape;96;p17"/>
          <p:cNvSpPr/>
          <p:nvPr>
            <p:ph idx="2" type="pic"/>
          </p:nvPr>
        </p:nvSpPr>
        <p:spPr>
          <a:xfrm>
            <a:off x="152400" y="2571749"/>
            <a:ext cx="8839200" cy="2421000"/>
          </a:xfrm>
          <a:prstGeom prst="rect">
            <a:avLst/>
          </a:prstGeom>
          <a:solidFill>
            <a:schemeClr val="lt1"/>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2pPr>
            <a:lvl3pPr lvl="2" marR="0" rtl="0" algn="l">
              <a:spcBef>
                <a:spcPts val="8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97" name="Google Shape;97;p17"/>
          <p:cNvSpPr txBox="1"/>
          <p:nvPr>
            <p:ph idx="1" type="body"/>
          </p:nvPr>
        </p:nvSpPr>
        <p:spPr>
          <a:xfrm>
            <a:off x="685800" y="1286662"/>
            <a:ext cx="7772400" cy="11340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a:solidFill>
                  <a:srgbClr val="6C6463"/>
                </a:solidFill>
              </a:defRPr>
            </a:lvl1pPr>
            <a:lvl2pPr indent="-330200" lvl="1" marL="914400" rtl="0" algn="l">
              <a:spcBef>
                <a:spcPts val="800"/>
              </a:spcBef>
              <a:spcAft>
                <a:spcPts val="0"/>
              </a:spcAft>
              <a:buClr>
                <a:srgbClr val="6C6463"/>
              </a:buClr>
              <a:buSzPts val="1600"/>
              <a:buChar char="–"/>
              <a:defRPr>
                <a:solidFill>
                  <a:srgbClr val="6C6463"/>
                </a:solidFill>
              </a:defRPr>
            </a:lvl2pPr>
            <a:lvl3pPr indent="-342900" lvl="2" marL="1371600" rtl="0" algn="l">
              <a:spcBef>
                <a:spcPts val="800"/>
              </a:spcBef>
              <a:spcAft>
                <a:spcPts val="0"/>
              </a:spcAft>
              <a:buClr>
                <a:srgbClr val="6C6463"/>
              </a:buClr>
              <a:buSzPts val="1800"/>
              <a:buChar char="•"/>
              <a:defRPr>
                <a:solidFill>
                  <a:srgbClr val="6C6463"/>
                </a:solidFill>
              </a:defRPr>
            </a:lvl3pPr>
            <a:lvl4pPr indent="-330200" lvl="3" marL="1828800" rtl="0" algn="l">
              <a:spcBef>
                <a:spcPts val="320"/>
              </a:spcBef>
              <a:spcAft>
                <a:spcPts val="0"/>
              </a:spcAft>
              <a:buClr>
                <a:srgbClr val="6C6463"/>
              </a:buClr>
              <a:buSzPts val="1600"/>
              <a:buChar char="–"/>
              <a:defRPr>
                <a:solidFill>
                  <a:srgbClr val="6C6463"/>
                </a:solidFill>
              </a:defRPr>
            </a:lvl4pPr>
            <a:lvl5pPr indent="-317500" lvl="4" marL="2286000" rtl="0" algn="l">
              <a:spcBef>
                <a:spcPts val="280"/>
              </a:spcBef>
              <a:spcAft>
                <a:spcPts val="0"/>
              </a:spcAft>
              <a:buClr>
                <a:srgbClr val="FFFFFF"/>
              </a:buClr>
              <a:buSzPts val="1400"/>
              <a:buChar char="»"/>
              <a:defRPr>
                <a:solidFill>
                  <a:srgbClr val="FFFFF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8" name="Google Shape;98;p17"/>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9" name="Google Shape;99;p17"/>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17"/>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FFFFFF"/>
                </a:solidFill>
                <a:latin typeface="Gill Sans"/>
                <a:ea typeface="Gill Sans"/>
                <a:cs typeface="Gill Sans"/>
                <a:sym typeface="Gill Sans"/>
              </a:defRPr>
            </a:lvl1pPr>
            <a:lvl2pPr indent="0" lvl="1" marL="0" rtl="0" algn="r">
              <a:spcBef>
                <a:spcPts val="0"/>
              </a:spcBef>
              <a:buNone/>
              <a:defRPr b="0" i="0" sz="600">
                <a:solidFill>
                  <a:srgbClr val="FFFFFF"/>
                </a:solidFill>
                <a:latin typeface="Gill Sans"/>
                <a:ea typeface="Gill Sans"/>
                <a:cs typeface="Gill Sans"/>
                <a:sym typeface="Gill Sans"/>
              </a:defRPr>
            </a:lvl2pPr>
            <a:lvl3pPr indent="0" lvl="2" marL="0" rtl="0" algn="r">
              <a:spcBef>
                <a:spcPts val="0"/>
              </a:spcBef>
              <a:buNone/>
              <a:defRPr b="0" i="0" sz="600">
                <a:solidFill>
                  <a:srgbClr val="FFFFFF"/>
                </a:solidFill>
                <a:latin typeface="Gill Sans"/>
                <a:ea typeface="Gill Sans"/>
                <a:cs typeface="Gill Sans"/>
                <a:sym typeface="Gill Sans"/>
              </a:defRPr>
            </a:lvl3pPr>
            <a:lvl4pPr indent="0" lvl="3" marL="0" rtl="0" algn="r">
              <a:spcBef>
                <a:spcPts val="0"/>
              </a:spcBef>
              <a:buNone/>
              <a:defRPr b="0" i="0" sz="600">
                <a:solidFill>
                  <a:srgbClr val="FFFFFF"/>
                </a:solidFill>
                <a:latin typeface="Gill Sans"/>
                <a:ea typeface="Gill Sans"/>
                <a:cs typeface="Gill Sans"/>
                <a:sym typeface="Gill Sans"/>
              </a:defRPr>
            </a:lvl4pPr>
            <a:lvl5pPr indent="0" lvl="4" marL="0" rtl="0" algn="r">
              <a:spcBef>
                <a:spcPts val="0"/>
              </a:spcBef>
              <a:buNone/>
              <a:defRPr b="0" i="0" sz="600">
                <a:solidFill>
                  <a:srgbClr val="FFFFFF"/>
                </a:solidFill>
                <a:latin typeface="Gill Sans"/>
                <a:ea typeface="Gill Sans"/>
                <a:cs typeface="Gill Sans"/>
                <a:sym typeface="Gill Sans"/>
              </a:defRPr>
            </a:lvl5pPr>
            <a:lvl6pPr indent="0" lvl="5" marL="0" rtl="0" algn="r">
              <a:spcBef>
                <a:spcPts val="0"/>
              </a:spcBef>
              <a:buNone/>
              <a:defRPr b="0" i="0" sz="600">
                <a:solidFill>
                  <a:srgbClr val="FFFFFF"/>
                </a:solidFill>
                <a:latin typeface="Gill Sans"/>
                <a:ea typeface="Gill Sans"/>
                <a:cs typeface="Gill Sans"/>
                <a:sym typeface="Gill Sans"/>
              </a:defRPr>
            </a:lvl6pPr>
            <a:lvl7pPr indent="0" lvl="6" marL="0" rtl="0" algn="r">
              <a:spcBef>
                <a:spcPts val="0"/>
              </a:spcBef>
              <a:buNone/>
              <a:defRPr b="0" i="0" sz="600">
                <a:solidFill>
                  <a:srgbClr val="FFFFFF"/>
                </a:solidFill>
                <a:latin typeface="Gill Sans"/>
                <a:ea typeface="Gill Sans"/>
                <a:cs typeface="Gill Sans"/>
                <a:sym typeface="Gill Sans"/>
              </a:defRPr>
            </a:lvl7pPr>
            <a:lvl8pPr indent="0" lvl="7" marL="0" rtl="0" algn="r">
              <a:spcBef>
                <a:spcPts val="0"/>
              </a:spcBef>
              <a:buNone/>
              <a:defRPr b="0" i="0" sz="600">
                <a:solidFill>
                  <a:srgbClr val="FFFFFF"/>
                </a:solidFill>
                <a:latin typeface="Gill Sans"/>
                <a:ea typeface="Gill Sans"/>
                <a:cs typeface="Gill Sans"/>
                <a:sym typeface="Gill Sans"/>
              </a:defRPr>
            </a:lvl8pPr>
            <a:lvl9pPr indent="0" lvl="8" marL="0" rtl="0" algn="r">
              <a:spcBef>
                <a:spcPts val="0"/>
              </a:spcBef>
              <a:buNone/>
              <a:defRPr b="0" i="0" sz="600">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17"/>
          <p:cNvSpPr txBox="1"/>
          <p:nvPr>
            <p:ph idx="3" type="body"/>
          </p:nvPr>
        </p:nvSpPr>
        <p:spPr>
          <a:xfrm rot="-5400000">
            <a:off x="7870635" y="3508049"/>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800"/>
              </a:spcBef>
              <a:spcAft>
                <a:spcPts val="0"/>
              </a:spcAft>
              <a:buClr>
                <a:schemeClr val="lt1"/>
              </a:buClr>
              <a:buSzPts val="1800"/>
              <a:buNone/>
              <a:defRPr sz="1800">
                <a:solidFill>
                  <a:schemeClr val="lt1"/>
                </a:solidFill>
              </a:defRPr>
            </a:lvl2pPr>
            <a:lvl3pPr indent="-228600" lvl="2" marL="1371600" rtl="0" algn="l">
              <a:spcBef>
                <a:spcPts val="8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02" name="Google Shape;102;p17"/>
          <p:cNvSpPr txBox="1"/>
          <p:nvPr>
            <p:ph type="title"/>
          </p:nvPr>
        </p:nvSpPr>
        <p:spPr>
          <a:xfrm>
            <a:off x="686104" y="673810"/>
            <a:ext cx="7772400" cy="461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p:cSld name="Red/Gray 1 Content">
    <p:bg>
      <p:bgPr>
        <a:solidFill>
          <a:srgbClr val="E7E7E5"/>
        </a:solidFill>
      </p:bgPr>
    </p:bg>
    <p:spTree>
      <p:nvGrpSpPr>
        <p:cNvPr id="103" name="Shape 103"/>
        <p:cNvGrpSpPr/>
        <p:nvPr/>
      </p:nvGrpSpPr>
      <p:grpSpPr>
        <a:xfrm>
          <a:off x="0" y="0"/>
          <a:ext cx="0" cy="0"/>
          <a:chOff x="0" y="0"/>
          <a:chExt cx="0" cy="0"/>
        </a:xfrm>
      </p:grpSpPr>
      <p:sp>
        <p:nvSpPr>
          <p:cNvPr id="104" name="Google Shape;104;p18"/>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 name="Google Shape;105;p18"/>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18"/>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07" name="Google Shape;107;p18"/>
          <p:cNvSpPr txBox="1"/>
          <p:nvPr>
            <p:ph type="title"/>
          </p:nvPr>
        </p:nvSpPr>
        <p:spPr>
          <a:xfrm>
            <a:off x="686104" y="677485"/>
            <a:ext cx="7772400" cy="4581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BA0C2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8" name="Google Shape;108;p18"/>
          <p:cNvSpPr txBox="1"/>
          <p:nvPr>
            <p:ph idx="1" type="body"/>
          </p:nvPr>
        </p:nvSpPr>
        <p:spPr>
          <a:xfrm>
            <a:off x="685800" y="1286662"/>
            <a:ext cx="7772400" cy="3174900"/>
          </a:xfrm>
          <a:prstGeom prst="rect">
            <a:avLst/>
          </a:prstGeom>
          <a:noFill/>
          <a:ln>
            <a:noFill/>
          </a:ln>
        </p:spPr>
        <p:txBody>
          <a:bodyPr anchorCtr="0" anchor="t" bIns="45700" lIns="91425" spcFirstLastPara="1" rIns="91425" wrap="square" tIns="45700">
            <a:noAutofit/>
          </a:bodyPr>
          <a:lstStyle>
            <a:lvl1pPr indent="-342900" lvl="0" marL="457200" rtl="0" algn="l">
              <a:spcBef>
                <a:spcPts val="0"/>
              </a:spcBef>
              <a:spcAft>
                <a:spcPts val="0"/>
              </a:spcAft>
              <a:buClr>
                <a:srgbClr val="6C6463"/>
              </a:buClr>
              <a:buSzPts val="1800"/>
              <a:buChar char="•"/>
              <a:defRPr/>
            </a:lvl1pPr>
            <a:lvl2pPr indent="-342900" lvl="1" marL="914400" rtl="0" algn="l">
              <a:spcBef>
                <a:spcPts val="800"/>
              </a:spcBef>
              <a:spcAft>
                <a:spcPts val="0"/>
              </a:spcAft>
              <a:buClr>
                <a:srgbClr val="6C6463"/>
              </a:buClr>
              <a:buSzPts val="1800"/>
              <a:buChar char="–"/>
              <a:defRPr/>
            </a:lvl2pPr>
            <a:lvl3pPr indent="-342900" lvl="2" marL="1371600" rtl="0" algn="l">
              <a:spcBef>
                <a:spcPts val="800"/>
              </a:spcBef>
              <a:spcAft>
                <a:spcPts val="0"/>
              </a:spcAft>
              <a:buClr>
                <a:srgbClr val="6C6463"/>
              </a:buClr>
              <a:buSzPts val="1800"/>
              <a:buChar char="•"/>
              <a:defRPr/>
            </a:lvl3pPr>
            <a:lvl4pPr indent="-342900" lvl="3" marL="1828800" rtl="0" algn="l">
              <a:spcBef>
                <a:spcPts val="360"/>
              </a:spcBef>
              <a:spcAft>
                <a:spcPts val="0"/>
              </a:spcAft>
              <a:buClr>
                <a:srgbClr val="6C6463"/>
              </a:buClr>
              <a:buSzPts val="1800"/>
              <a:buChar char="–"/>
              <a:defRPr/>
            </a:lvl4pPr>
            <a:lvl5pPr indent="-342900" lvl="4" marL="2286000" rtl="0" algn="l">
              <a:spcBef>
                <a:spcPts val="360"/>
              </a:spcBef>
              <a:spcAft>
                <a:spcPts val="0"/>
              </a:spcAft>
              <a:buClr>
                <a:srgbClr val="6C6463"/>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 Right Photo">
  <p:cSld name="Red/Gray 1 Content + Right Photo">
    <p:bg>
      <p:bgPr>
        <a:solidFill>
          <a:srgbClr val="E7E7E5"/>
        </a:solidFill>
      </p:bgPr>
    </p:bg>
    <p:spTree>
      <p:nvGrpSpPr>
        <p:cNvPr id="109" name="Shape 109"/>
        <p:cNvGrpSpPr/>
        <p:nvPr/>
      </p:nvGrpSpPr>
      <p:grpSpPr>
        <a:xfrm>
          <a:off x="0" y="0"/>
          <a:ext cx="0" cy="0"/>
          <a:chOff x="0" y="0"/>
          <a:chExt cx="0" cy="0"/>
        </a:xfrm>
      </p:grpSpPr>
      <p:sp>
        <p:nvSpPr>
          <p:cNvPr id="110" name="Google Shape;110;p19"/>
          <p:cNvSpPr/>
          <p:nvPr>
            <p:ph idx="2" type="pic"/>
          </p:nvPr>
        </p:nvSpPr>
        <p:spPr>
          <a:xfrm>
            <a:off x="4572000" y="152762"/>
            <a:ext cx="4419600" cy="4838100"/>
          </a:xfrm>
          <a:prstGeom prst="rect">
            <a:avLst/>
          </a:prstGeom>
          <a:solidFill>
            <a:srgbClr val="FFFFFF"/>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2pPr>
            <a:lvl3pPr lvl="2" marR="0" rtl="0" algn="l">
              <a:spcBef>
                <a:spcPts val="8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111" name="Google Shape;111;p19"/>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2" name="Google Shape;112;p19"/>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FFFFFF"/>
                </a:solidFill>
                <a:latin typeface="Gill Sans"/>
                <a:ea typeface="Gill Sans"/>
                <a:cs typeface="Gill Sans"/>
                <a:sym typeface="Gill Sans"/>
              </a:defRPr>
            </a:lvl1pPr>
            <a:lvl2pPr indent="0" lvl="1" marL="0" rtl="0" algn="r">
              <a:spcBef>
                <a:spcPts val="0"/>
              </a:spcBef>
              <a:buNone/>
              <a:defRPr b="0" i="0" sz="600">
                <a:solidFill>
                  <a:srgbClr val="FFFFFF"/>
                </a:solidFill>
                <a:latin typeface="Gill Sans"/>
                <a:ea typeface="Gill Sans"/>
                <a:cs typeface="Gill Sans"/>
                <a:sym typeface="Gill Sans"/>
              </a:defRPr>
            </a:lvl2pPr>
            <a:lvl3pPr indent="0" lvl="2" marL="0" rtl="0" algn="r">
              <a:spcBef>
                <a:spcPts val="0"/>
              </a:spcBef>
              <a:buNone/>
              <a:defRPr b="0" i="0" sz="600">
                <a:solidFill>
                  <a:srgbClr val="FFFFFF"/>
                </a:solidFill>
                <a:latin typeface="Gill Sans"/>
                <a:ea typeface="Gill Sans"/>
                <a:cs typeface="Gill Sans"/>
                <a:sym typeface="Gill Sans"/>
              </a:defRPr>
            </a:lvl3pPr>
            <a:lvl4pPr indent="0" lvl="3" marL="0" rtl="0" algn="r">
              <a:spcBef>
                <a:spcPts val="0"/>
              </a:spcBef>
              <a:buNone/>
              <a:defRPr b="0" i="0" sz="600">
                <a:solidFill>
                  <a:srgbClr val="FFFFFF"/>
                </a:solidFill>
                <a:latin typeface="Gill Sans"/>
                <a:ea typeface="Gill Sans"/>
                <a:cs typeface="Gill Sans"/>
                <a:sym typeface="Gill Sans"/>
              </a:defRPr>
            </a:lvl4pPr>
            <a:lvl5pPr indent="0" lvl="4" marL="0" rtl="0" algn="r">
              <a:spcBef>
                <a:spcPts val="0"/>
              </a:spcBef>
              <a:buNone/>
              <a:defRPr b="0" i="0" sz="600">
                <a:solidFill>
                  <a:srgbClr val="FFFFFF"/>
                </a:solidFill>
                <a:latin typeface="Gill Sans"/>
                <a:ea typeface="Gill Sans"/>
                <a:cs typeface="Gill Sans"/>
                <a:sym typeface="Gill Sans"/>
              </a:defRPr>
            </a:lvl5pPr>
            <a:lvl6pPr indent="0" lvl="5" marL="0" rtl="0" algn="r">
              <a:spcBef>
                <a:spcPts val="0"/>
              </a:spcBef>
              <a:buNone/>
              <a:defRPr b="0" i="0" sz="600">
                <a:solidFill>
                  <a:srgbClr val="FFFFFF"/>
                </a:solidFill>
                <a:latin typeface="Gill Sans"/>
                <a:ea typeface="Gill Sans"/>
                <a:cs typeface="Gill Sans"/>
                <a:sym typeface="Gill Sans"/>
              </a:defRPr>
            </a:lvl6pPr>
            <a:lvl7pPr indent="0" lvl="6" marL="0" rtl="0" algn="r">
              <a:spcBef>
                <a:spcPts val="0"/>
              </a:spcBef>
              <a:buNone/>
              <a:defRPr b="0" i="0" sz="600">
                <a:solidFill>
                  <a:srgbClr val="FFFFFF"/>
                </a:solidFill>
                <a:latin typeface="Gill Sans"/>
                <a:ea typeface="Gill Sans"/>
                <a:cs typeface="Gill Sans"/>
                <a:sym typeface="Gill Sans"/>
              </a:defRPr>
            </a:lvl7pPr>
            <a:lvl8pPr indent="0" lvl="7" marL="0" rtl="0" algn="r">
              <a:spcBef>
                <a:spcPts val="0"/>
              </a:spcBef>
              <a:buNone/>
              <a:defRPr b="0" i="0" sz="600">
                <a:solidFill>
                  <a:srgbClr val="FFFFFF"/>
                </a:solidFill>
                <a:latin typeface="Gill Sans"/>
                <a:ea typeface="Gill Sans"/>
                <a:cs typeface="Gill Sans"/>
                <a:sym typeface="Gill Sans"/>
              </a:defRPr>
            </a:lvl8pPr>
            <a:lvl9pPr indent="0" lvl="8" marL="0" rtl="0" algn="r">
              <a:spcBef>
                <a:spcPts val="0"/>
              </a:spcBef>
              <a:buNone/>
              <a:defRPr b="0" i="0" sz="600">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13" name="Google Shape;113;p19"/>
          <p:cNvSpPr txBox="1"/>
          <p:nvPr>
            <p:ph idx="1" type="body"/>
          </p:nvPr>
        </p:nvSpPr>
        <p:spPr>
          <a:xfrm>
            <a:off x="685800" y="1664629"/>
            <a:ext cx="3657600" cy="2796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17500" lvl="4" marL="2286000" rtl="0" algn="l">
              <a:spcBef>
                <a:spcPts val="280"/>
              </a:spcBef>
              <a:spcAft>
                <a:spcPts val="0"/>
              </a:spcAft>
              <a:buClr>
                <a:srgbClr val="FFFFFF"/>
              </a:buClr>
              <a:buSzPts val="1400"/>
              <a:buChar char="»"/>
              <a:defRPr>
                <a:solidFill>
                  <a:srgbClr val="FFFFF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14" name="Google Shape;114;p19"/>
          <p:cNvSpPr txBox="1"/>
          <p:nvPr>
            <p:ph idx="3" type="body"/>
          </p:nvPr>
        </p:nvSpPr>
        <p:spPr>
          <a:xfrm rot="-5400000">
            <a:off x="7870634" y="1089061"/>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800"/>
              </a:spcBef>
              <a:spcAft>
                <a:spcPts val="0"/>
              </a:spcAft>
              <a:buClr>
                <a:schemeClr val="lt1"/>
              </a:buClr>
              <a:buSzPts val="1800"/>
              <a:buNone/>
              <a:defRPr sz="1800">
                <a:solidFill>
                  <a:schemeClr val="lt1"/>
                </a:solidFill>
              </a:defRPr>
            </a:lvl2pPr>
            <a:lvl3pPr indent="-228600" lvl="2" marL="1371600" rtl="0" algn="l">
              <a:spcBef>
                <a:spcPts val="8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15" name="Google Shape;115;p19"/>
          <p:cNvSpPr txBox="1"/>
          <p:nvPr>
            <p:ph type="title"/>
          </p:nvPr>
        </p:nvSpPr>
        <p:spPr>
          <a:xfrm>
            <a:off x="685800" y="673312"/>
            <a:ext cx="3657600" cy="8244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3 Content">
  <p:cSld name="Red/Gray 3 Content">
    <p:bg>
      <p:bgPr>
        <a:solidFill>
          <a:srgbClr val="E7E7E5"/>
        </a:solidFill>
      </p:bgPr>
    </p:bg>
    <p:spTree>
      <p:nvGrpSpPr>
        <p:cNvPr id="116" name="Shape 116"/>
        <p:cNvGrpSpPr/>
        <p:nvPr/>
      </p:nvGrpSpPr>
      <p:grpSpPr>
        <a:xfrm>
          <a:off x="0" y="0"/>
          <a:ext cx="0" cy="0"/>
          <a:chOff x="0" y="0"/>
          <a:chExt cx="0" cy="0"/>
        </a:xfrm>
      </p:grpSpPr>
      <p:sp>
        <p:nvSpPr>
          <p:cNvPr id="117" name="Google Shape;117;p20"/>
          <p:cNvSpPr txBox="1"/>
          <p:nvPr>
            <p:ph idx="1" type="body"/>
          </p:nvPr>
        </p:nvSpPr>
        <p:spPr>
          <a:xfrm>
            <a:off x="686104" y="1286662"/>
            <a:ext cx="25143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8" name="Google Shape;118;p20"/>
          <p:cNvSpPr txBox="1"/>
          <p:nvPr>
            <p:ph idx="2" type="body"/>
          </p:nvPr>
        </p:nvSpPr>
        <p:spPr>
          <a:xfrm>
            <a:off x="5943600" y="1286662"/>
            <a:ext cx="25149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9" name="Google Shape;119;p20"/>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0" name="Google Shape;120;p20"/>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1" name="Google Shape;121;p20"/>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22" name="Google Shape;122;p20"/>
          <p:cNvSpPr txBox="1"/>
          <p:nvPr>
            <p:ph idx="3" type="body"/>
          </p:nvPr>
        </p:nvSpPr>
        <p:spPr>
          <a:xfrm>
            <a:off x="3314548" y="1286662"/>
            <a:ext cx="25149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23" name="Google Shape;123;p20"/>
          <p:cNvSpPr txBox="1"/>
          <p:nvPr>
            <p:ph type="title"/>
          </p:nvPr>
        </p:nvSpPr>
        <p:spPr>
          <a:xfrm>
            <a:off x="686104" y="673810"/>
            <a:ext cx="7772400" cy="461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Info">
  <p:cSld name="Contact Info">
    <p:spTree>
      <p:nvGrpSpPr>
        <p:cNvPr id="124" name="Shape 124"/>
        <p:cNvGrpSpPr/>
        <p:nvPr/>
      </p:nvGrpSpPr>
      <p:grpSpPr>
        <a:xfrm>
          <a:off x="0" y="0"/>
          <a:ext cx="0" cy="0"/>
          <a:chOff x="0" y="0"/>
          <a:chExt cx="0" cy="0"/>
        </a:xfrm>
      </p:grpSpPr>
      <p:pic>
        <p:nvPicPr>
          <p:cNvPr id="125" name="Google Shape;125;p21"/>
          <p:cNvPicPr preferRelativeResize="0"/>
          <p:nvPr/>
        </p:nvPicPr>
        <p:blipFill rotWithShape="1">
          <a:blip r:embed="rId2">
            <a:alphaModFix/>
          </a:blip>
          <a:srcRect b="0" l="0" r="0" t="0"/>
          <a:stretch/>
        </p:blipFill>
        <p:spPr>
          <a:xfrm>
            <a:off x="152400" y="152761"/>
            <a:ext cx="8768836" cy="4837977"/>
          </a:xfrm>
          <a:prstGeom prst="rect">
            <a:avLst/>
          </a:prstGeom>
          <a:noFill/>
          <a:ln>
            <a:noFill/>
          </a:ln>
        </p:spPr>
      </p:pic>
      <p:sp>
        <p:nvSpPr>
          <p:cNvPr id="126" name="Google Shape;126;p21"/>
          <p:cNvSpPr txBox="1"/>
          <p:nvPr>
            <p:ph idx="1" type="body"/>
          </p:nvPr>
        </p:nvSpPr>
        <p:spPr>
          <a:xfrm rot="-5400000">
            <a:off x="7870635" y="1089061"/>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800"/>
              </a:spcBef>
              <a:spcAft>
                <a:spcPts val="0"/>
              </a:spcAft>
              <a:buClr>
                <a:schemeClr val="lt1"/>
              </a:buClr>
              <a:buSzPts val="1800"/>
              <a:buNone/>
              <a:defRPr sz="1800">
                <a:solidFill>
                  <a:schemeClr val="lt1"/>
                </a:solidFill>
              </a:defRPr>
            </a:lvl2pPr>
            <a:lvl3pPr indent="-228600" lvl="2" marL="1371600" rtl="0" algn="l">
              <a:spcBef>
                <a:spcPts val="8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27" name="Google Shape;127;p21"/>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p21"/>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FFFFFF"/>
                </a:solidFill>
                <a:latin typeface="Gill Sans"/>
                <a:ea typeface="Gill Sans"/>
                <a:cs typeface="Gill Sans"/>
                <a:sym typeface="Gill Sans"/>
              </a:defRPr>
            </a:lvl1pPr>
            <a:lvl2pPr indent="0" lvl="1" marL="0" rtl="0" algn="r">
              <a:spcBef>
                <a:spcPts val="0"/>
              </a:spcBef>
              <a:buNone/>
              <a:defRPr b="0" i="0" sz="600">
                <a:solidFill>
                  <a:srgbClr val="FFFFFF"/>
                </a:solidFill>
                <a:latin typeface="Gill Sans"/>
                <a:ea typeface="Gill Sans"/>
                <a:cs typeface="Gill Sans"/>
                <a:sym typeface="Gill Sans"/>
              </a:defRPr>
            </a:lvl2pPr>
            <a:lvl3pPr indent="0" lvl="2" marL="0" rtl="0" algn="r">
              <a:spcBef>
                <a:spcPts val="0"/>
              </a:spcBef>
              <a:buNone/>
              <a:defRPr b="0" i="0" sz="600">
                <a:solidFill>
                  <a:srgbClr val="FFFFFF"/>
                </a:solidFill>
                <a:latin typeface="Gill Sans"/>
                <a:ea typeface="Gill Sans"/>
                <a:cs typeface="Gill Sans"/>
                <a:sym typeface="Gill Sans"/>
              </a:defRPr>
            </a:lvl3pPr>
            <a:lvl4pPr indent="0" lvl="3" marL="0" rtl="0" algn="r">
              <a:spcBef>
                <a:spcPts val="0"/>
              </a:spcBef>
              <a:buNone/>
              <a:defRPr b="0" i="0" sz="600">
                <a:solidFill>
                  <a:srgbClr val="FFFFFF"/>
                </a:solidFill>
                <a:latin typeface="Gill Sans"/>
                <a:ea typeface="Gill Sans"/>
                <a:cs typeface="Gill Sans"/>
                <a:sym typeface="Gill Sans"/>
              </a:defRPr>
            </a:lvl4pPr>
            <a:lvl5pPr indent="0" lvl="4" marL="0" rtl="0" algn="r">
              <a:spcBef>
                <a:spcPts val="0"/>
              </a:spcBef>
              <a:buNone/>
              <a:defRPr b="0" i="0" sz="600">
                <a:solidFill>
                  <a:srgbClr val="FFFFFF"/>
                </a:solidFill>
                <a:latin typeface="Gill Sans"/>
                <a:ea typeface="Gill Sans"/>
                <a:cs typeface="Gill Sans"/>
                <a:sym typeface="Gill Sans"/>
              </a:defRPr>
            </a:lvl5pPr>
            <a:lvl6pPr indent="0" lvl="5" marL="0" rtl="0" algn="r">
              <a:spcBef>
                <a:spcPts val="0"/>
              </a:spcBef>
              <a:buNone/>
              <a:defRPr b="0" i="0" sz="600">
                <a:solidFill>
                  <a:srgbClr val="FFFFFF"/>
                </a:solidFill>
                <a:latin typeface="Gill Sans"/>
                <a:ea typeface="Gill Sans"/>
                <a:cs typeface="Gill Sans"/>
                <a:sym typeface="Gill Sans"/>
              </a:defRPr>
            </a:lvl6pPr>
            <a:lvl7pPr indent="0" lvl="6" marL="0" rtl="0" algn="r">
              <a:spcBef>
                <a:spcPts val="0"/>
              </a:spcBef>
              <a:buNone/>
              <a:defRPr b="0" i="0" sz="600">
                <a:solidFill>
                  <a:srgbClr val="FFFFFF"/>
                </a:solidFill>
                <a:latin typeface="Gill Sans"/>
                <a:ea typeface="Gill Sans"/>
                <a:cs typeface="Gill Sans"/>
                <a:sym typeface="Gill Sans"/>
              </a:defRPr>
            </a:lvl7pPr>
            <a:lvl8pPr indent="0" lvl="7" marL="0" rtl="0" algn="r">
              <a:spcBef>
                <a:spcPts val="0"/>
              </a:spcBef>
              <a:buNone/>
              <a:defRPr b="0" i="0" sz="600">
                <a:solidFill>
                  <a:srgbClr val="FFFFFF"/>
                </a:solidFill>
                <a:latin typeface="Gill Sans"/>
                <a:ea typeface="Gill Sans"/>
                <a:cs typeface="Gill Sans"/>
                <a:sym typeface="Gill Sans"/>
              </a:defRPr>
            </a:lvl8pPr>
            <a:lvl9pPr indent="0" lvl="8" marL="0" rtl="0" algn="r">
              <a:spcBef>
                <a:spcPts val="0"/>
              </a:spcBef>
              <a:buNone/>
              <a:defRPr b="0" i="0" sz="600">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pic>
        <p:nvPicPr>
          <p:cNvPr id="129" name="Google Shape;129;p21"/>
          <p:cNvPicPr preferRelativeResize="0"/>
          <p:nvPr/>
        </p:nvPicPr>
        <p:blipFill rotWithShape="1">
          <a:blip r:embed="rId3">
            <a:alphaModFix/>
          </a:blip>
          <a:srcRect b="0" l="0" r="0" t="0"/>
          <a:stretch/>
        </p:blipFill>
        <p:spPr>
          <a:xfrm>
            <a:off x="684768" y="4310397"/>
            <a:ext cx="1358768" cy="407631"/>
          </a:xfrm>
          <a:prstGeom prst="rect">
            <a:avLst/>
          </a:prstGeom>
          <a:noFill/>
          <a:ln>
            <a:noFill/>
          </a:ln>
        </p:spPr>
      </p:pic>
      <p:sp>
        <p:nvSpPr>
          <p:cNvPr id="130" name="Google Shape;130;p21"/>
          <p:cNvSpPr txBox="1"/>
          <p:nvPr>
            <p:ph idx="2" type="subTitle"/>
          </p:nvPr>
        </p:nvSpPr>
        <p:spPr>
          <a:xfrm>
            <a:off x="685800" y="3110247"/>
            <a:ext cx="3429000" cy="1200300"/>
          </a:xfrm>
          <a:prstGeom prst="rect">
            <a:avLst/>
          </a:prstGeom>
          <a:noFill/>
          <a:ln>
            <a:noFill/>
          </a:ln>
          <a:effectLst>
            <a:outerShdw blurRad="254000" rotWithShape="0" algn="tl">
              <a:srgbClr val="000000">
                <a:alpha val="40000"/>
              </a:srgbClr>
            </a:outerShdw>
          </a:effectLst>
        </p:spPr>
        <p:txBody>
          <a:bodyPr anchorCtr="0" anchor="t" bIns="45700" lIns="91425" spcFirstLastPara="1" rIns="91425" wrap="square" tIns="45700">
            <a:noAutofit/>
          </a:bodyPr>
          <a:lstStyle>
            <a:lvl1pPr lvl="0" rtl="0" algn="l">
              <a:spcBef>
                <a:spcPts val="0"/>
              </a:spcBef>
              <a:spcAft>
                <a:spcPts val="0"/>
              </a:spcAft>
              <a:buClr>
                <a:schemeClr val="lt1"/>
              </a:buClr>
              <a:buSzPts val="1600"/>
              <a:buNone/>
              <a:defRPr sz="1600">
                <a:solidFill>
                  <a:schemeClr val="lt1"/>
                </a:solidFill>
              </a:defRPr>
            </a:lvl1pPr>
            <a:lvl2pPr lvl="1" rtl="0" algn="ctr">
              <a:spcBef>
                <a:spcPts val="800"/>
              </a:spcBef>
              <a:spcAft>
                <a:spcPts val="0"/>
              </a:spcAft>
              <a:buClr>
                <a:srgbClr val="888888"/>
              </a:buClr>
              <a:buSzPts val="1600"/>
              <a:buNone/>
              <a:defRPr>
                <a:solidFill>
                  <a:srgbClr val="888888"/>
                </a:solidFill>
              </a:defRPr>
            </a:lvl2pPr>
            <a:lvl3pPr lvl="2" rtl="0" algn="ctr">
              <a:spcBef>
                <a:spcPts val="800"/>
              </a:spcBef>
              <a:spcAft>
                <a:spcPts val="0"/>
              </a:spcAft>
              <a:buClr>
                <a:srgbClr val="888888"/>
              </a:buClr>
              <a:buSzPts val="1800"/>
              <a:buNone/>
              <a:defRPr>
                <a:solidFill>
                  <a:srgbClr val="888888"/>
                </a:solidFill>
              </a:defRPr>
            </a:lvl3pPr>
            <a:lvl4pPr lvl="3" rtl="0" algn="ctr">
              <a:spcBef>
                <a:spcPts val="320"/>
              </a:spcBef>
              <a:spcAft>
                <a:spcPts val="0"/>
              </a:spcAft>
              <a:buClr>
                <a:srgbClr val="888888"/>
              </a:buClr>
              <a:buSzPts val="1600"/>
              <a:buNone/>
              <a:defRPr>
                <a:solidFill>
                  <a:srgbClr val="888888"/>
                </a:solidFill>
              </a:defRPr>
            </a:lvl4pPr>
            <a:lvl5pPr lvl="4" rtl="0" algn="ctr">
              <a:spcBef>
                <a:spcPts val="280"/>
              </a:spcBef>
              <a:spcAft>
                <a:spcPts val="0"/>
              </a:spcAft>
              <a:buClr>
                <a:srgbClr val="888888"/>
              </a:buClr>
              <a:buSzPts val="14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cxnSp>
        <p:nvCxnSpPr>
          <p:cNvPr id="131" name="Google Shape;131;p21"/>
          <p:cNvCxnSpPr/>
          <p:nvPr/>
        </p:nvCxnSpPr>
        <p:spPr>
          <a:xfrm>
            <a:off x="746760" y="2949716"/>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2 Content">
  <p:cSld name="Red/Gray 2 Content">
    <p:bg>
      <p:bgPr>
        <a:solidFill>
          <a:srgbClr val="E7E7E5"/>
        </a:solidFill>
      </p:bgPr>
    </p:bg>
    <p:spTree>
      <p:nvGrpSpPr>
        <p:cNvPr id="132" name="Shape 132"/>
        <p:cNvGrpSpPr/>
        <p:nvPr/>
      </p:nvGrpSpPr>
      <p:grpSpPr>
        <a:xfrm>
          <a:off x="0" y="0"/>
          <a:ext cx="0" cy="0"/>
          <a:chOff x="0" y="0"/>
          <a:chExt cx="0" cy="0"/>
        </a:xfrm>
      </p:grpSpPr>
      <p:sp>
        <p:nvSpPr>
          <p:cNvPr id="133" name="Google Shape;133;p22"/>
          <p:cNvSpPr txBox="1"/>
          <p:nvPr>
            <p:ph idx="1" type="body"/>
          </p:nvPr>
        </p:nvSpPr>
        <p:spPr>
          <a:xfrm>
            <a:off x="686104" y="1286662"/>
            <a:ext cx="77724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34" name="Google Shape;134;p22"/>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22"/>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6" name="Google Shape;136;p22"/>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37" name="Google Shape;137;p22"/>
          <p:cNvSpPr txBox="1"/>
          <p:nvPr>
            <p:ph type="title"/>
          </p:nvPr>
        </p:nvSpPr>
        <p:spPr>
          <a:xfrm>
            <a:off x="686104" y="673810"/>
            <a:ext cx="7772400" cy="461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ed/Gray 2 Content">
  <p:cSld name="4_Red/Gray 2 Content">
    <p:bg>
      <p:bgPr>
        <a:solidFill>
          <a:srgbClr val="E7E7E5"/>
        </a:solidFill>
      </p:bgPr>
    </p:bg>
    <p:spTree>
      <p:nvGrpSpPr>
        <p:cNvPr id="138" name="Shape 138"/>
        <p:cNvGrpSpPr/>
        <p:nvPr/>
      </p:nvGrpSpPr>
      <p:grpSpPr>
        <a:xfrm>
          <a:off x="0" y="0"/>
          <a:ext cx="0" cy="0"/>
          <a:chOff x="0" y="0"/>
          <a:chExt cx="0" cy="0"/>
        </a:xfrm>
      </p:grpSpPr>
      <p:sp>
        <p:nvSpPr>
          <p:cNvPr id="139" name="Google Shape;139;p23"/>
          <p:cNvSpPr txBox="1"/>
          <p:nvPr>
            <p:ph idx="1" type="body"/>
          </p:nvPr>
        </p:nvSpPr>
        <p:spPr>
          <a:xfrm>
            <a:off x="686104" y="1286662"/>
            <a:ext cx="38097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40" name="Google Shape;140;p23"/>
          <p:cNvSpPr txBox="1"/>
          <p:nvPr>
            <p:ph idx="2" type="body"/>
          </p:nvPr>
        </p:nvSpPr>
        <p:spPr>
          <a:xfrm>
            <a:off x="4648200" y="1286662"/>
            <a:ext cx="38103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41" name="Google Shape;141;p23"/>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p23"/>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3" name="Google Shape;143;p23"/>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44" name="Google Shape;144;p23"/>
          <p:cNvSpPr txBox="1"/>
          <p:nvPr>
            <p:ph type="title"/>
          </p:nvPr>
        </p:nvSpPr>
        <p:spPr>
          <a:xfrm>
            <a:off x="686104" y="673810"/>
            <a:ext cx="7772400" cy="461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Title Only">
  <p:cSld name="Red/Gray Title Only">
    <p:bg>
      <p:bgPr>
        <a:solidFill>
          <a:srgbClr val="E7E7E5"/>
        </a:solidFill>
      </p:bgPr>
    </p:bg>
    <p:spTree>
      <p:nvGrpSpPr>
        <p:cNvPr id="145" name="Shape 145"/>
        <p:cNvGrpSpPr/>
        <p:nvPr/>
      </p:nvGrpSpPr>
      <p:grpSpPr>
        <a:xfrm>
          <a:off x="0" y="0"/>
          <a:ext cx="0" cy="0"/>
          <a:chOff x="0" y="0"/>
          <a:chExt cx="0" cy="0"/>
        </a:xfrm>
      </p:grpSpPr>
      <p:sp>
        <p:nvSpPr>
          <p:cNvPr id="146" name="Google Shape;146;p24"/>
          <p:cNvSpPr/>
          <p:nvPr>
            <p:ph idx="2" type="pic"/>
          </p:nvPr>
        </p:nvSpPr>
        <p:spPr>
          <a:xfrm>
            <a:off x="152400" y="152761"/>
            <a:ext cx="4419600" cy="4838100"/>
          </a:xfrm>
          <a:prstGeom prst="rect">
            <a:avLst/>
          </a:prstGeom>
          <a:solidFill>
            <a:schemeClr val="lt1"/>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2pPr>
            <a:lvl3pPr lvl="2" marR="0" rtl="0" algn="l">
              <a:spcBef>
                <a:spcPts val="8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147" name="Google Shape;147;p24"/>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chemeClr val="lt1"/>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p24"/>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49" name="Google Shape;149;p24"/>
          <p:cNvSpPr txBox="1"/>
          <p:nvPr>
            <p:ph idx="1" type="body"/>
          </p:nvPr>
        </p:nvSpPr>
        <p:spPr>
          <a:xfrm rot="-5400000">
            <a:off x="3451035" y="1089061"/>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800"/>
              </a:spcBef>
              <a:spcAft>
                <a:spcPts val="0"/>
              </a:spcAft>
              <a:buClr>
                <a:schemeClr val="lt1"/>
              </a:buClr>
              <a:buSzPts val="1800"/>
              <a:buNone/>
              <a:defRPr sz="1800">
                <a:solidFill>
                  <a:schemeClr val="lt1"/>
                </a:solidFill>
              </a:defRPr>
            </a:lvl2pPr>
            <a:lvl3pPr indent="-228600" lvl="2" marL="1371600" rtl="0" algn="l">
              <a:spcBef>
                <a:spcPts val="8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0" name="Google Shape;150;p24"/>
          <p:cNvSpPr txBox="1"/>
          <p:nvPr>
            <p:ph type="title"/>
          </p:nvPr>
        </p:nvSpPr>
        <p:spPr>
          <a:xfrm>
            <a:off x="4877104" y="2171144"/>
            <a:ext cx="3885900" cy="831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d/Gray 1 Content">
  <p:cSld name="1_Red/Gray 1 Content">
    <p:bg>
      <p:bgPr>
        <a:solidFill>
          <a:schemeClr val="lt1"/>
        </a:solidFill>
      </p:bgPr>
    </p:bg>
    <p:spTree>
      <p:nvGrpSpPr>
        <p:cNvPr id="151" name="Shape 151"/>
        <p:cNvGrpSpPr/>
        <p:nvPr/>
      </p:nvGrpSpPr>
      <p:grpSpPr>
        <a:xfrm>
          <a:off x="0" y="0"/>
          <a:ext cx="0" cy="0"/>
          <a:chOff x="0" y="0"/>
          <a:chExt cx="0" cy="0"/>
        </a:xfrm>
      </p:grpSpPr>
      <p:sp>
        <p:nvSpPr>
          <p:cNvPr id="152" name="Google Shape;152;p25"/>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25"/>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25"/>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55" name="Google Shape;155;p25"/>
          <p:cNvSpPr txBox="1"/>
          <p:nvPr>
            <p:ph type="title"/>
          </p:nvPr>
        </p:nvSpPr>
        <p:spPr>
          <a:xfrm>
            <a:off x="686104" y="677485"/>
            <a:ext cx="7772400" cy="4581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BA0C2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6" name="Google Shape;156;p25"/>
          <p:cNvSpPr txBox="1"/>
          <p:nvPr>
            <p:ph idx="1" type="body"/>
          </p:nvPr>
        </p:nvSpPr>
        <p:spPr>
          <a:xfrm>
            <a:off x="685800" y="1286662"/>
            <a:ext cx="7772400" cy="31749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100000"/>
              </a:lnSpc>
              <a:spcBef>
                <a:spcPts val="0"/>
              </a:spcBef>
              <a:spcAft>
                <a:spcPts val="0"/>
              </a:spcAft>
              <a:buClr>
                <a:srgbClr val="6C6463"/>
              </a:buClr>
              <a:buSzPts val="1600"/>
              <a:buFont typeface="Arial"/>
              <a:buChar char="•"/>
              <a:defRPr/>
            </a:lvl1pPr>
            <a:lvl2pPr indent="-342900" lvl="1" marL="914400" rtl="0" algn="l">
              <a:spcBef>
                <a:spcPts val="800"/>
              </a:spcBef>
              <a:spcAft>
                <a:spcPts val="0"/>
              </a:spcAft>
              <a:buClr>
                <a:srgbClr val="6C6463"/>
              </a:buClr>
              <a:buSzPts val="1800"/>
              <a:buChar char="–"/>
              <a:defRPr/>
            </a:lvl2pPr>
            <a:lvl3pPr indent="-342900" lvl="2" marL="1371600" rtl="0" algn="l">
              <a:spcBef>
                <a:spcPts val="800"/>
              </a:spcBef>
              <a:spcAft>
                <a:spcPts val="0"/>
              </a:spcAft>
              <a:buClr>
                <a:srgbClr val="6C6463"/>
              </a:buClr>
              <a:buSzPts val="1800"/>
              <a:buChar char="•"/>
              <a:defRPr/>
            </a:lvl3pPr>
            <a:lvl4pPr indent="-342900" lvl="3" marL="1828800" rtl="0" algn="l">
              <a:spcBef>
                <a:spcPts val="360"/>
              </a:spcBef>
              <a:spcAft>
                <a:spcPts val="0"/>
              </a:spcAft>
              <a:buClr>
                <a:srgbClr val="6C6463"/>
              </a:buClr>
              <a:buSzPts val="1800"/>
              <a:buChar char="–"/>
              <a:defRPr/>
            </a:lvl4pPr>
            <a:lvl5pPr indent="-342900" lvl="4" marL="2286000" rtl="0" algn="l">
              <a:spcBef>
                <a:spcPts val="360"/>
              </a:spcBef>
              <a:spcAft>
                <a:spcPts val="0"/>
              </a:spcAft>
              <a:buClr>
                <a:srgbClr val="6C6463"/>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d/Gray 2 Content">
  <p:cSld name="1_Red/Gray 2 Content">
    <p:bg>
      <p:bgPr>
        <a:solidFill>
          <a:schemeClr val="lt1"/>
        </a:solidFill>
      </p:bgPr>
    </p:bg>
    <p:spTree>
      <p:nvGrpSpPr>
        <p:cNvPr id="157" name="Shape 157"/>
        <p:cNvGrpSpPr/>
        <p:nvPr/>
      </p:nvGrpSpPr>
      <p:grpSpPr>
        <a:xfrm>
          <a:off x="0" y="0"/>
          <a:ext cx="0" cy="0"/>
          <a:chOff x="0" y="0"/>
          <a:chExt cx="0" cy="0"/>
        </a:xfrm>
      </p:grpSpPr>
      <p:sp>
        <p:nvSpPr>
          <p:cNvPr id="158" name="Google Shape;158;p26"/>
          <p:cNvSpPr txBox="1"/>
          <p:nvPr>
            <p:ph idx="1" type="body"/>
          </p:nvPr>
        </p:nvSpPr>
        <p:spPr>
          <a:xfrm>
            <a:off x="686104" y="1286662"/>
            <a:ext cx="38097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59" name="Google Shape;159;p26"/>
          <p:cNvSpPr txBox="1"/>
          <p:nvPr>
            <p:ph idx="2" type="body"/>
          </p:nvPr>
        </p:nvSpPr>
        <p:spPr>
          <a:xfrm>
            <a:off x="4648200" y="1286662"/>
            <a:ext cx="38103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60" name="Google Shape;160;p26"/>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1" name="Google Shape;161;p26"/>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2" name="Google Shape;162;p26"/>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63" name="Google Shape;163;p26"/>
          <p:cNvSpPr txBox="1"/>
          <p:nvPr>
            <p:ph type="title"/>
          </p:nvPr>
        </p:nvSpPr>
        <p:spPr>
          <a:xfrm>
            <a:off x="686104" y="673810"/>
            <a:ext cx="7772400" cy="461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d/Gray 3 Content">
  <p:cSld name="1_Red/Gray 3 Content">
    <p:bg>
      <p:bgPr>
        <a:solidFill>
          <a:schemeClr val="lt1"/>
        </a:solidFill>
      </p:bgPr>
    </p:bg>
    <p:spTree>
      <p:nvGrpSpPr>
        <p:cNvPr id="164" name="Shape 164"/>
        <p:cNvGrpSpPr/>
        <p:nvPr/>
      </p:nvGrpSpPr>
      <p:grpSpPr>
        <a:xfrm>
          <a:off x="0" y="0"/>
          <a:ext cx="0" cy="0"/>
          <a:chOff x="0" y="0"/>
          <a:chExt cx="0" cy="0"/>
        </a:xfrm>
      </p:grpSpPr>
      <p:sp>
        <p:nvSpPr>
          <p:cNvPr id="165" name="Google Shape;165;p27"/>
          <p:cNvSpPr txBox="1"/>
          <p:nvPr>
            <p:ph idx="1" type="body"/>
          </p:nvPr>
        </p:nvSpPr>
        <p:spPr>
          <a:xfrm>
            <a:off x="686104" y="1286662"/>
            <a:ext cx="25143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66" name="Google Shape;166;p27"/>
          <p:cNvSpPr txBox="1"/>
          <p:nvPr>
            <p:ph idx="2" type="body"/>
          </p:nvPr>
        </p:nvSpPr>
        <p:spPr>
          <a:xfrm>
            <a:off x="5943600" y="1286662"/>
            <a:ext cx="25149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67" name="Google Shape;167;p27"/>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8" name="Google Shape;168;p27"/>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9" name="Google Shape;169;p27"/>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70" name="Google Shape;170;p27"/>
          <p:cNvSpPr txBox="1"/>
          <p:nvPr>
            <p:ph idx="3" type="body"/>
          </p:nvPr>
        </p:nvSpPr>
        <p:spPr>
          <a:xfrm>
            <a:off x="3314548" y="1286662"/>
            <a:ext cx="25149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71" name="Google Shape;171;p27"/>
          <p:cNvSpPr txBox="1"/>
          <p:nvPr>
            <p:ph type="title"/>
          </p:nvPr>
        </p:nvSpPr>
        <p:spPr>
          <a:xfrm>
            <a:off x="686104" y="673810"/>
            <a:ext cx="7772400" cy="461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d/Gray 1 Content + Bottom Photo">
  <p:cSld name="1_Red/Gray 1 Content + Bottom Photo">
    <p:bg>
      <p:bgPr>
        <a:solidFill>
          <a:schemeClr val="lt1"/>
        </a:solidFill>
      </p:bgPr>
    </p:bg>
    <p:spTree>
      <p:nvGrpSpPr>
        <p:cNvPr id="172" name="Shape 172"/>
        <p:cNvGrpSpPr/>
        <p:nvPr/>
      </p:nvGrpSpPr>
      <p:grpSpPr>
        <a:xfrm>
          <a:off x="0" y="0"/>
          <a:ext cx="0" cy="0"/>
          <a:chOff x="0" y="0"/>
          <a:chExt cx="0" cy="0"/>
        </a:xfrm>
      </p:grpSpPr>
      <p:sp>
        <p:nvSpPr>
          <p:cNvPr id="173" name="Google Shape;173;p28"/>
          <p:cNvSpPr/>
          <p:nvPr>
            <p:ph idx="2" type="pic"/>
          </p:nvPr>
        </p:nvSpPr>
        <p:spPr>
          <a:xfrm>
            <a:off x="152400" y="2571749"/>
            <a:ext cx="8839200" cy="2421000"/>
          </a:xfrm>
          <a:prstGeom prst="rect">
            <a:avLst/>
          </a:prstGeom>
          <a:solidFill>
            <a:srgbClr val="E7E7E5"/>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2pPr>
            <a:lvl3pPr lvl="2" marR="0" rtl="0" algn="l">
              <a:spcBef>
                <a:spcPts val="8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174" name="Google Shape;174;p28"/>
          <p:cNvSpPr txBox="1"/>
          <p:nvPr>
            <p:ph idx="1" type="body"/>
          </p:nvPr>
        </p:nvSpPr>
        <p:spPr>
          <a:xfrm>
            <a:off x="685800" y="1286662"/>
            <a:ext cx="7772400" cy="11340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a:solidFill>
                  <a:srgbClr val="6C6463"/>
                </a:solidFill>
              </a:defRPr>
            </a:lvl1pPr>
            <a:lvl2pPr indent="-330200" lvl="1" marL="914400" rtl="0" algn="l">
              <a:spcBef>
                <a:spcPts val="800"/>
              </a:spcBef>
              <a:spcAft>
                <a:spcPts val="0"/>
              </a:spcAft>
              <a:buClr>
                <a:srgbClr val="6C6463"/>
              </a:buClr>
              <a:buSzPts val="1600"/>
              <a:buChar char="–"/>
              <a:defRPr>
                <a:solidFill>
                  <a:srgbClr val="6C6463"/>
                </a:solidFill>
              </a:defRPr>
            </a:lvl2pPr>
            <a:lvl3pPr indent="-342900" lvl="2" marL="1371600" rtl="0" algn="l">
              <a:spcBef>
                <a:spcPts val="800"/>
              </a:spcBef>
              <a:spcAft>
                <a:spcPts val="0"/>
              </a:spcAft>
              <a:buClr>
                <a:srgbClr val="6C6463"/>
              </a:buClr>
              <a:buSzPts val="1800"/>
              <a:buChar char="•"/>
              <a:defRPr>
                <a:solidFill>
                  <a:srgbClr val="6C6463"/>
                </a:solidFill>
              </a:defRPr>
            </a:lvl3pPr>
            <a:lvl4pPr indent="-330200" lvl="3" marL="1828800" rtl="0" algn="l">
              <a:spcBef>
                <a:spcPts val="320"/>
              </a:spcBef>
              <a:spcAft>
                <a:spcPts val="0"/>
              </a:spcAft>
              <a:buClr>
                <a:srgbClr val="6C6463"/>
              </a:buClr>
              <a:buSzPts val="1600"/>
              <a:buChar char="–"/>
              <a:defRPr>
                <a:solidFill>
                  <a:srgbClr val="6C6463"/>
                </a:solidFill>
              </a:defRPr>
            </a:lvl4pPr>
            <a:lvl5pPr indent="-317500" lvl="4" marL="2286000" rtl="0" algn="l">
              <a:spcBef>
                <a:spcPts val="280"/>
              </a:spcBef>
              <a:spcAft>
                <a:spcPts val="0"/>
              </a:spcAft>
              <a:buClr>
                <a:srgbClr val="FFFFFF"/>
              </a:buClr>
              <a:buSzPts val="1400"/>
              <a:buChar char="»"/>
              <a:defRPr>
                <a:solidFill>
                  <a:srgbClr val="FFFFF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75" name="Google Shape;175;p28"/>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6" name="Google Shape;176;p28"/>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7" name="Google Shape;177;p28"/>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FFFFFF"/>
                </a:solidFill>
                <a:latin typeface="Gill Sans"/>
                <a:ea typeface="Gill Sans"/>
                <a:cs typeface="Gill Sans"/>
                <a:sym typeface="Gill Sans"/>
              </a:defRPr>
            </a:lvl1pPr>
            <a:lvl2pPr indent="0" lvl="1" marL="0" rtl="0" algn="r">
              <a:spcBef>
                <a:spcPts val="0"/>
              </a:spcBef>
              <a:buNone/>
              <a:defRPr b="0" i="0" sz="600">
                <a:solidFill>
                  <a:srgbClr val="FFFFFF"/>
                </a:solidFill>
                <a:latin typeface="Gill Sans"/>
                <a:ea typeface="Gill Sans"/>
                <a:cs typeface="Gill Sans"/>
                <a:sym typeface="Gill Sans"/>
              </a:defRPr>
            </a:lvl2pPr>
            <a:lvl3pPr indent="0" lvl="2" marL="0" rtl="0" algn="r">
              <a:spcBef>
                <a:spcPts val="0"/>
              </a:spcBef>
              <a:buNone/>
              <a:defRPr b="0" i="0" sz="600">
                <a:solidFill>
                  <a:srgbClr val="FFFFFF"/>
                </a:solidFill>
                <a:latin typeface="Gill Sans"/>
                <a:ea typeface="Gill Sans"/>
                <a:cs typeface="Gill Sans"/>
                <a:sym typeface="Gill Sans"/>
              </a:defRPr>
            </a:lvl3pPr>
            <a:lvl4pPr indent="0" lvl="3" marL="0" rtl="0" algn="r">
              <a:spcBef>
                <a:spcPts val="0"/>
              </a:spcBef>
              <a:buNone/>
              <a:defRPr b="0" i="0" sz="600">
                <a:solidFill>
                  <a:srgbClr val="FFFFFF"/>
                </a:solidFill>
                <a:latin typeface="Gill Sans"/>
                <a:ea typeface="Gill Sans"/>
                <a:cs typeface="Gill Sans"/>
                <a:sym typeface="Gill Sans"/>
              </a:defRPr>
            </a:lvl4pPr>
            <a:lvl5pPr indent="0" lvl="4" marL="0" rtl="0" algn="r">
              <a:spcBef>
                <a:spcPts val="0"/>
              </a:spcBef>
              <a:buNone/>
              <a:defRPr b="0" i="0" sz="600">
                <a:solidFill>
                  <a:srgbClr val="FFFFFF"/>
                </a:solidFill>
                <a:latin typeface="Gill Sans"/>
                <a:ea typeface="Gill Sans"/>
                <a:cs typeface="Gill Sans"/>
                <a:sym typeface="Gill Sans"/>
              </a:defRPr>
            </a:lvl5pPr>
            <a:lvl6pPr indent="0" lvl="5" marL="0" rtl="0" algn="r">
              <a:spcBef>
                <a:spcPts val="0"/>
              </a:spcBef>
              <a:buNone/>
              <a:defRPr b="0" i="0" sz="600">
                <a:solidFill>
                  <a:srgbClr val="FFFFFF"/>
                </a:solidFill>
                <a:latin typeface="Gill Sans"/>
                <a:ea typeface="Gill Sans"/>
                <a:cs typeface="Gill Sans"/>
                <a:sym typeface="Gill Sans"/>
              </a:defRPr>
            </a:lvl6pPr>
            <a:lvl7pPr indent="0" lvl="6" marL="0" rtl="0" algn="r">
              <a:spcBef>
                <a:spcPts val="0"/>
              </a:spcBef>
              <a:buNone/>
              <a:defRPr b="0" i="0" sz="600">
                <a:solidFill>
                  <a:srgbClr val="FFFFFF"/>
                </a:solidFill>
                <a:latin typeface="Gill Sans"/>
                <a:ea typeface="Gill Sans"/>
                <a:cs typeface="Gill Sans"/>
                <a:sym typeface="Gill Sans"/>
              </a:defRPr>
            </a:lvl7pPr>
            <a:lvl8pPr indent="0" lvl="7" marL="0" rtl="0" algn="r">
              <a:spcBef>
                <a:spcPts val="0"/>
              </a:spcBef>
              <a:buNone/>
              <a:defRPr b="0" i="0" sz="600">
                <a:solidFill>
                  <a:srgbClr val="FFFFFF"/>
                </a:solidFill>
                <a:latin typeface="Gill Sans"/>
                <a:ea typeface="Gill Sans"/>
                <a:cs typeface="Gill Sans"/>
                <a:sym typeface="Gill Sans"/>
              </a:defRPr>
            </a:lvl8pPr>
            <a:lvl9pPr indent="0" lvl="8" marL="0" rtl="0" algn="r">
              <a:spcBef>
                <a:spcPts val="0"/>
              </a:spcBef>
              <a:buNone/>
              <a:defRPr b="0" i="0" sz="600">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78" name="Google Shape;178;p28"/>
          <p:cNvSpPr txBox="1"/>
          <p:nvPr>
            <p:ph idx="3" type="body"/>
          </p:nvPr>
        </p:nvSpPr>
        <p:spPr>
          <a:xfrm rot="-5400000">
            <a:off x="7870635" y="3508049"/>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800"/>
              </a:spcBef>
              <a:spcAft>
                <a:spcPts val="0"/>
              </a:spcAft>
              <a:buClr>
                <a:schemeClr val="lt1"/>
              </a:buClr>
              <a:buSzPts val="1800"/>
              <a:buNone/>
              <a:defRPr sz="1800">
                <a:solidFill>
                  <a:schemeClr val="lt1"/>
                </a:solidFill>
              </a:defRPr>
            </a:lvl2pPr>
            <a:lvl3pPr indent="-228600" lvl="2" marL="1371600" rtl="0" algn="l">
              <a:spcBef>
                <a:spcPts val="8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79" name="Google Shape;179;p28"/>
          <p:cNvSpPr txBox="1"/>
          <p:nvPr>
            <p:ph type="title"/>
          </p:nvPr>
        </p:nvSpPr>
        <p:spPr>
          <a:xfrm>
            <a:off x="686104" y="673810"/>
            <a:ext cx="7772400" cy="461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d/Gray 1 Content + Right Photo">
  <p:cSld name="1_Red/Gray 1 Content + Right Photo">
    <p:bg>
      <p:bgPr>
        <a:solidFill>
          <a:schemeClr val="lt1"/>
        </a:solidFill>
      </p:bgPr>
    </p:bg>
    <p:spTree>
      <p:nvGrpSpPr>
        <p:cNvPr id="180" name="Shape 180"/>
        <p:cNvGrpSpPr/>
        <p:nvPr/>
      </p:nvGrpSpPr>
      <p:grpSpPr>
        <a:xfrm>
          <a:off x="0" y="0"/>
          <a:ext cx="0" cy="0"/>
          <a:chOff x="0" y="0"/>
          <a:chExt cx="0" cy="0"/>
        </a:xfrm>
      </p:grpSpPr>
      <p:sp>
        <p:nvSpPr>
          <p:cNvPr id="181" name="Google Shape;181;p29"/>
          <p:cNvSpPr/>
          <p:nvPr>
            <p:ph idx="2" type="pic"/>
          </p:nvPr>
        </p:nvSpPr>
        <p:spPr>
          <a:xfrm>
            <a:off x="4572000" y="152762"/>
            <a:ext cx="4419600" cy="4838100"/>
          </a:xfrm>
          <a:prstGeom prst="rect">
            <a:avLst/>
          </a:prstGeom>
          <a:solidFill>
            <a:srgbClr val="E7E7E5"/>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2pPr>
            <a:lvl3pPr lvl="2" marR="0" rtl="0" algn="l">
              <a:spcBef>
                <a:spcPts val="8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182" name="Google Shape;182;p29"/>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3" name="Google Shape;183;p29"/>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FFFFFF"/>
                </a:solidFill>
                <a:latin typeface="Gill Sans"/>
                <a:ea typeface="Gill Sans"/>
                <a:cs typeface="Gill Sans"/>
                <a:sym typeface="Gill Sans"/>
              </a:defRPr>
            </a:lvl1pPr>
            <a:lvl2pPr indent="0" lvl="1" marL="0" rtl="0" algn="r">
              <a:spcBef>
                <a:spcPts val="0"/>
              </a:spcBef>
              <a:buNone/>
              <a:defRPr b="0" i="0" sz="600">
                <a:solidFill>
                  <a:srgbClr val="FFFFFF"/>
                </a:solidFill>
                <a:latin typeface="Gill Sans"/>
                <a:ea typeface="Gill Sans"/>
                <a:cs typeface="Gill Sans"/>
                <a:sym typeface="Gill Sans"/>
              </a:defRPr>
            </a:lvl2pPr>
            <a:lvl3pPr indent="0" lvl="2" marL="0" rtl="0" algn="r">
              <a:spcBef>
                <a:spcPts val="0"/>
              </a:spcBef>
              <a:buNone/>
              <a:defRPr b="0" i="0" sz="600">
                <a:solidFill>
                  <a:srgbClr val="FFFFFF"/>
                </a:solidFill>
                <a:latin typeface="Gill Sans"/>
                <a:ea typeface="Gill Sans"/>
                <a:cs typeface="Gill Sans"/>
                <a:sym typeface="Gill Sans"/>
              </a:defRPr>
            </a:lvl3pPr>
            <a:lvl4pPr indent="0" lvl="3" marL="0" rtl="0" algn="r">
              <a:spcBef>
                <a:spcPts val="0"/>
              </a:spcBef>
              <a:buNone/>
              <a:defRPr b="0" i="0" sz="600">
                <a:solidFill>
                  <a:srgbClr val="FFFFFF"/>
                </a:solidFill>
                <a:latin typeface="Gill Sans"/>
                <a:ea typeface="Gill Sans"/>
                <a:cs typeface="Gill Sans"/>
                <a:sym typeface="Gill Sans"/>
              </a:defRPr>
            </a:lvl4pPr>
            <a:lvl5pPr indent="0" lvl="4" marL="0" rtl="0" algn="r">
              <a:spcBef>
                <a:spcPts val="0"/>
              </a:spcBef>
              <a:buNone/>
              <a:defRPr b="0" i="0" sz="600">
                <a:solidFill>
                  <a:srgbClr val="FFFFFF"/>
                </a:solidFill>
                <a:latin typeface="Gill Sans"/>
                <a:ea typeface="Gill Sans"/>
                <a:cs typeface="Gill Sans"/>
                <a:sym typeface="Gill Sans"/>
              </a:defRPr>
            </a:lvl5pPr>
            <a:lvl6pPr indent="0" lvl="5" marL="0" rtl="0" algn="r">
              <a:spcBef>
                <a:spcPts val="0"/>
              </a:spcBef>
              <a:buNone/>
              <a:defRPr b="0" i="0" sz="600">
                <a:solidFill>
                  <a:srgbClr val="FFFFFF"/>
                </a:solidFill>
                <a:latin typeface="Gill Sans"/>
                <a:ea typeface="Gill Sans"/>
                <a:cs typeface="Gill Sans"/>
                <a:sym typeface="Gill Sans"/>
              </a:defRPr>
            </a:lvl6pPr>
            <a:lvl7pPr indent="0" lvl="6" marL="0" rtl="0" algn="r">
              <a:spcBef>
                <a:spcPts val="0"/>
              </a:spcBef>
              <a:buNone/>
              <a:defRPr b="0" i="0" sz="600">
                <a:solidFill>
                  <a:srgbClr val="FFFFFF"/>
                </a:solidFill>
                <a:latin typeface="Gill Sans"/>
                <a:ea typeface="Gill Sans"/>
                <a:cs typeface="Gill Sans"/>
                <a:sym typeface="Gill Sans"/>
              </a:defRPr>
            </a:lvl7pPr>
            <a:lvl8pPr indent="0" lvl="7" marL="0" rtl="0" algn="r">
              <a:spcBef>
                <a:spcPts val="0"/>
              </a:spcBef>
              <a:buNone/>
              <a:defRPr b="0" i="0" sz="600">
                <a:solidFill>
                  <a:srgbClr val="FFFFFF"/>
                </a:solidFill>
                <a:latin typeface="Gill Sans"/>
                <a:ea typeface="Gill Sans"/>
                <a:cs typeface="Gill Sans"/>
                <a:sym typeface="Gill Sans"/>
              </a:defRPr>
            </a:lvl8pPr>
            <a:lvl9pPr indent="0" lvl="8" marL="0" rtl="0" algn="r">
              <a:spcBef>
                <a:spcPts val="0"/>
              </a:spcBef>
              <a:buNone/>
              <a:defRPr b="0" i="0" sz="600">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84" name="Google Shape;184;p29"/>
          <p:cNvSpPr txBox="1"/>
          <p:nvPr>
            <p:ph idx="1" type="body"/>
          </p:nvPr>
        </p:nvSpPr>
        <p:spPr>
          <a:xfrm>
            <a:off x="685800" y="1664629"/>
            <a:ext cx="3657600" cy="2796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17500" lvl="4" marL="2286000" rtl="0" algn="l">
              <a:spcBef>
                <a:spcPts val="280"/>
              </a:spcBef>
              <a:spcAft>
                <a:spcPts val="0"/>
              </a:spcAft>
              <a:buClr>
                <a:srgbClr val="FFFFFF"/>
              </a:buClr>
              <a:buSzPts val="1400"/>
              <a:buChar char="»"/>
              <a:defRPr>
                <a:solidFill>
                  <a:srgbClr val="FFFFF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85" name="Google Shape;185;p29"/>
          <p:cNvSpPr txBox="1"/>
          <p:nvPr>
            <p:ph idx="3" type="body"/>
          </p:nvPr>
        </p:nvSpPr>
        <p:spPr>
          <a:xfrm rot="-5400000">
            <a:off x="7870634" y="1089061"/>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800"/>
              </a:spcBef>
              <a:spcAft>
                <a:spcPts val="0"/>
              </a:spcAft>
              <a:buClr>
                <a:schemeClr val="lt1"/>
              </a:buClr>
              <a:buSzPts val="1800"/>
              <a:buNone/>
              <a:defRPr sz="1800">
                <a:solidFill>
                  <a:schemeClr val="lt1"/>
                </a:solidFill>
              </a:defRPr>
            </a:lvl2pPr>
            <a:lvl3pPr indent="-228600" lvl="2" marL="1371600" rtl="0" algn="l">
              <a:spcBef>
                <a:spcPts val="8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86" name="Google Shape;186;p29"/>
          <p:cNvSpPr txBox="1"/>
          <p:nvPr>
            <p:ph type="title"/>
          </p:nvPr>
        </p:nvSpPr>
        <p:spPr>
          <a:xfrm>
            <a:off x="685800" y="673312"/>
            <a:ext cx="3657600" cy="8244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d/Gray Title Only">
  <p:cSld name="1_Red/Gray Title Only">
    <p:bg>
      <p:bgPr>
        <a:solidFill>
          <a:schemeClr val="lt1"/>
        </a:solidFill>
      </p:bgPr>
    </p:bg>
    <p:spTree>
      <p:nvGrpSpPr>
        <p:cNvPr id="187" name="Shape 187"/>
        <p:cNvGrpSpPr/>
        <p:nvPr/>
      </p:nvGrpSpPr>
      <p:grpSpPr>
        <a:xfrm>
          <a:off x="0" y="0"/>
          <a:ext cx="0" cy="0"/>
          <a:chOff x="0" y="0"/>
          <a:chExt cx="0" cy="0"/>
        </a:xfrm>
      </p:grpSpPr>
      <p:sp>
        <p:nvSpPr>
          <p:cNvPr id="188" name="Google Shape;188;p30"/>
          <p:cNvSpPr/>
          <p:nvPr>
            <p:ph idx="2" type="pic"/>
          </p:nvPr>
        </p:nvSpPr>
        <p:spPr>
          <a:xfrm>
            <a:off x="152400" y="152761"/>
            <a:ext cx="4419600" cy="4838100"/>
          </a:xfrm>
          <a:prstGeom prst="rect">
            <a:avLst/>
          </a:prstGeom>
          <a:solidFill>
            <a:srgbClr val="E7E7E5"/>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2pPr>
            <a:lvl3pPr lvl="2" marR="0" rtl="0" algn="l">
              <a:spcBef>
                <a:spcPts val="8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189" name="Google Shape;189;p30"/>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chemeClr val="lt1"/>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0" name="Google Shape;190;p30"/>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91" name="Google Shape;191;p30"/>
          <p:cNvSpPr txBox="1"/>
          <p:nvPr>
            <p:ph idx="1" type="body"/>
          </p:nvPr>
        </p:nvSpPr>
        <p:spPr>
          <a:xfrm rot="-5400000">
            <a:off x="3451035" y="1089061"/>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800"/>
              </a:spcBef>
              <a:spcAft>
                <a:spcPts val="0"/>
              </a:spcAft>
              <a:buClr>
                <a:schemeClr val="lt1"/>
              </a:buClr>
              <a:buSzPts val="1800"/>
              <a:buNone/>
              <a:defRPr sz="1800">
                <a:solidFill>
                  <a:schemeClr val="lt1"/>
                </a:solidFill>
              </a:defRPr>
            </a:lvl2pPr>
            <a:lvl3pPr indent="-228600" lvl="2" marL="1371600" rtl="0" algn="l">
              <a:spcBef>
                <a:spcPts val="8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92" name="Google Shape;192;p30"/>
          <p:cNvSpPr txBox="1"/>
          <p:nvPr>
            <p:ph type="title"/>
          </p:nvPr>
        </p:nvSpPr>
        <p:spPr>
          <a:xfrm>
            <a:off x="4877104" y="2171144"/>
            <a:ext cx="3885900" cy="831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 Full Red">
  <p:cSld name="1_Cover - Full Red">
    <p:bg>
      <p:bgPr>
        <a:solidFill>
          <a:srgbClr val="002F6C"/>
        </a:solidFill>
      </p:bgPr>
    </p:bg>
    <p:spTree>
      <p:nvGrpSpPr>
        <p:cNvPr id="193" name="Shape 193"/>
        <p:cNvGrpSpPr/>
        <p:nvPr/>
      </p:nvGrpSpPr>
      <p:grpSpPr>
        <a:xfrm>
          <a:off x="0" y="0"/>
          <a:ext cx="0" cy="0"/>
          <a:chOff x="0" y="0"/>
          <a:chExt cx="0" cy="0"/>
        </a:xfrm>
      </p:grpSpPr>
      <p:sp>
        <p:nvSpPr>
          <p:cNvPr id="194" name="Google Shape;194;p31"/>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5" name="Google Shape;195;p31"/>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6" name="Google Shape;196;p31"/>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FFFFFF"/>
                </a:solidFill>
                <a:latin typeface="Gill Sans"/>
                <a:ea typeface="Gill Sans"/>
                <a:cs typeface="Gill Sans"/>
                <a:sym typeface="Gill Sans"/>
              </a:defRPr>
            </a:lvl1pPr>
            <a:lvl2pPr indent="0" lvl="1" marL="0" rtl="0" algn="r">
              <a:spcBef>
                <a:spcPts val="0"/>
              </a:spcBef>
              <a:buNone/>
              <a:defRPr b="0" i="0" sz="600">
                <a:solidFill>
                  <a:srgbClr val="FFFFFF"/>
                </a:solidFill>
                <a:latin typeface="Gill Sans"/>
                <a:ea typeface="Gill Sans"/>
                <a:cs typeface="Gill Sans"/>
                <a:sym typeface="Gill Sans"/>
              </a:defRPr>
            </a:lvl2pPr>
            <a:lvl3pPr indent="0" lvl="2" marL="0" rtl="0" algn="r">
              <a:spcBef>
                <a:spcPts val="0"/>
              </a:spcBef>
              <a:buNone/>
              <a:defRPr b="0" i="0" sz="600">
                <a:solidFill>
                  <a:srgbClr val="FFFFFF"/>
                </a:solidFill>
                <a:latin typeface="Gill Sans"/>
                <a:ea typeface="Gill Sans"/>
                <a:cs typeface="Gill Sans"/>
                <a:sym typeface="Gill Sans"/>
              </a:defRPr>
            </a:lvl3pPr>
            <a:lvl4pPr indent="0" lvl="3" marL="0" rtl="0" algn="r">
              <a:spcBef>
                <a:spcPts val="0"/>
              </a:spcBef>
              <a:buNone/>
              <a:defRPr b="0" i="0" sz="600">
                <a:solidFill>
                  <a:srgbClr val="FFFFFF"/>
                </a:solidFill>
                <a:latin typeface="Gill Sans"/>
                <a:ea typeface="Gill Sans"/>
                <a:cs typeface="Gill Sans"/>
                <a:sym typeface="Gill Sans"/>
              </a:defRPr>
            </a:lvl4pPr>
            <a:lvl5pPr indent="0" lvl="4" marL="0" rtl="0" algn="r">
              <a:spcBef>
                <a:spcPts val="0"/>
              </a:spcBef>
              <a:buNone/>
              <a:defRPr b="0" i="0" sz="600">
                <a:solidFill>
                  <a:srgbClr val="FFFFFF"/>
                </a:solidFill>
                <a:latin typeface="Gill Sans"/>
                <a:ea typeface="Gill Sans"/>
                <a:cs typeface="Gill Sans"/>
                <a:sym typeface="Gill Sans"/>
              </a:defRPr>
            </a:lvl5pPr>
            <a:lvl6pPr indent="0" lvl="5" marL="0" rtl="0" algn="r">
              <a:spcBef>
                <a:spcPts val="0"/>
              </a:spcBef>
              <a:buNone/>
              <a:defRPr b="0" i="0" sz="600">
                <a:solidFill>
                  <a:srgbClr val="FFFFFF"/>
                </a:solidFill>
                <a:latin typeface="Gill Sans"/>
                <a:ea typeface="Gill Sans"/>
                <a:cs typeface="Gill Sans"/>
                <a:sym typeface="Gill Sans"/>
              </a:defRPr>
            </a:lvl6pPr>
            <a:lvl7pPr indent="0" lvl="6" marL="0" rtl="0" algn="r">
              <a:spcBef>
                <a:spcPts val="0"/>
              </a:spcBef>
              <a:buNone/>
              <a:defRPr b="0" i="0" sz="600">
                <a:solidFill>
                  <a:srgbClr val="FFFFFF"/>
                </a:solidFill>
                <a:latin typeface="Gill Sans"/>
                <a:ea typeface="Gill Sans"/>
                <a:cs typeface="Gill Sans"/>
                <a:sym typeface="Gill Sans"/>
              </a:defRPr>
            </a:lvl7pPr>
            <a:lvl8pPr indent="0" lvl="7" marL="0" rtl="0" algn="r">
              <a:spcBef>
                <a:spcPts val="0"/>
              </a:spcBef>
              <a:buNone/>
              <a:defRPr b="0" i="0" sz="600">
                <a:solidFill>
                  <a:srgbClr val="FFFFFF"/>
                </a:solidFill>
                <a:latin typeface="Gill Sans"/>
                <a:ea typeface="Gill Sans"/>
                <a:cs typeface="Gill Sans"/>
                <a:sym typeface="Gill Sans"/>
              </a:defRPr>
            </a:lvl8pPr>
            <a:lvl9pPr indent="0" lvl="8" marL="0" rtl="0" algn="r">
              <a:spcBef>
                <a:spcPts val="0"/>
              </a:spcBef>
              <a:buNone/>
              <a:defRPr b="0" i="0" sz="600">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97" name="Google Shape;197;p31"/>
          <p:cNvSpPr txBox="1"/>
          <p:nvPr>
            <p:ph type="ctrTitle"/>
          </p:nvPr>
        </p:nvSpPr>
        <p:spPr>
          <a:xfrm>
            <a:off x="685800" y="1589035"/>
            <a:ext cx="3886200" cy="12003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1"/>
              </a:buClr>
              <a:buSzPts val="2400"/>
              <a:buFont typeface="Gill Sans"/>
              <a:buNone/>
              <a:defRPr sz="2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8" name="Google Shape;198;p31"/>
          <p:cNvSpPr txBox="1"/>
          <p:nvPr>
            <p:ph idx="1" type="subTitle"/>
          </p:nvPr>
        </p:nvSpPr>
        <p:spPr>
          <a:xfrm>
            <a:off x="685800" y="3110247"/>
            <a:ext cx="3429000" cy="12003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600"/>
              <a:buNone/>
              <a:defRPr sz="1600">
                <a:solidFill>
                  <a:schemeClr val="lt1"/>
                </a:solidFill>
              </a:defRPr>
            </a:lvl1pPr>
            <a:lvl2pPr lvl="1" rtl="0" algn="ctr">
              <a:spcBef>
                <a:spcPts val="800"/>
              </a:spcBef>
              <a:spcAft>
                <a:spcPts val="0"/>
              </a:spcAft>
              <a:buClr>
                <a:srgbClr val="888888"/>
              </a:buClr>
              <a:buSzPts val="1600"/>
              <a:buNone/>
              <a:defRPr>
                <a:solidFill>
                  <a:srgbClr val="888888"/>
                </a:solidFill>
              </a:defRPr>
            </a:lvl2pPr>
            <a:lvl3pPr lvl="2" rtl="0" algn="ctr">
              <a:spcBef>
                <a:spcPts val="800"/>
              </a:spcBef>
              <a:spcAft>
                <a:spcPts val="0"/>
              </a:spcAft>
              <a:buClr>
                <a:srgbClr val="888888"/>
              </a:buClr>
              <a:buSzPts val="1800"/>
              <a:buNone/>
              <a:defRPr>
                <a:solidFill>
                  <a:srgbClr val="888888"/>
                </a:solidFill>
              </a:defRPr>
            </a:lvl3pPr>
            <a:lvl4pPr lvl="3" rtl="0" algn="ctr">
              <a:spcBef>
                <a:spcPts val="320"/>
              </a:spcBef>
              <a:spcAft>
                <a:spcPts val="0"/>
              </a:spcAft>
              <a:buClr>
                <a:srgbClr val="888888"/>
              </a:buClr>
              <a:buSzPts val="1600"/>
              <a:buNone/>
              <a:defRPr>
                <a:solidFill>
                  <a:srgbClr val="888888"/>
                </a:solidFill>
              </a:defRPr>
            </a:lvl4pPr>
            <a:lvl5pPr lvl="4" rtl="0" algn="ctr">
              <a:spcBef>
                <a:spcPts val="280"/>
              </a:spcBef>
              <a:spcAft>
                <a:spcPts val="0"/>
              </a:spcAft>
              <a:buClr>
                <a:srgbClr val="888888"/>
              </a:buClr>
              <a:buSzPts val="14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cxnSp>
        <p:nvCxnSpPr>
          <p:cNvPr id="199" name="Google Shape;199;p31"/>
          <p:cNvCxnSpPr/>
          <p:nvPr/>
        </p:nvCxnSpPr>
        <p:spPr>
          <a:xfrm>
            <a:off x="746760" y="2949716"/>
            <a:ext cx="320100" cy="0"/>
          </a:xfrm>
          <a:prstGeom prst="straightConnector1">
            <a:avLst/>
          </a:prstGeom>
          <a:noFill/>
          <a:ln cap="flat" cmpd="sng" w="19050">
            <a:solidFill>
              <a:srgbClr val="FFFFFF"/>
            </a:solidFill>
            <a:prstDash val="solid"/>
            <a:round/>
            <a:headEnd len="sm" w="sm" type="none"/>
            <a:tailEnd len="sm" w="sm" type="none"/>
          </a:ln>
        </p:spPr>
      </p:cxnSp>
      <p:pic>
        <p:nvPicPr>
          <p:cNvPr id="200" name="Google Shape;200;p31"/>
          <p:cNvPicPr preferRelativeResize="0"/>
          <p:nvPr/>
        </p:nvPicPr>
        <p:blipFill rotWithShape="1">
          <a:blip r:embed="rId2">
            <a:alphaModFix/>
          </a:blip>
          <a:srcRect b="0" l="0" r="0" t="0"/>
          <a:stretch/>
        </p:blipFill>
        <p:spPr>
          <a:xfrm>
            <a:off x="684768" y="565400"/>
            <a:ext cx="1358768" cy="407631"/>
          </a:xfrm>
          <a:prstGeom prst="rect">
            <a:avLst/>
          </a:prstGeom>
          <a:noFill/>
          <a:ln>
            <a:noFill/>
          </a:ln>
          <a:effectLst>
            <a:outerShdw blurRad="254000" rotWithShape="0" algn="tl">
              <a:srgbClr val="000000">
                <a:alpha val="20000"/>
              </a:srgb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 Full Red">
  <p:cSld name="1_Divider - Full Red">
    <p:bg>
      <p:bgPr>
        <a:solidFill>
          <a:srgbClr val="002F6C"/>
        </a:solidFill>
      </p:bgPr>
    </p:bg>
    <p:spTree>
      <p:nvGrpSpPr>
        <p:cNvPr id="201" name="Shape 201"/>
        <p:cNvGrpSpPr/>
        <p:nvPr/>
      </p:nvGrpSpPr>
      <p:grpSpPr>
        <a:xfrm>
          <a:off x="0" y="0"/>
          <a:ext cx="0" cy="0"/>
          <a:chOff x="0" y="0"/>
          <a:chExt cx="0" cy="0"/>
        </a:xfrm>
      </p:grpSpPr>
      <p:sp>
        <p:nvSpPr>
          <p:cNvPr id="202" name="Google Shape;202;p32"/>
          <p:cNvSpPr txBox="1"/>
          <p:nvPr>
            <p:ph type="title"/>
          </p:nvPr>
        </p:nvSpPr>
        <p:spPr>
          <a:xfrm>
            <a:off x="1143000" y="530728"/>
            <a:ext cx="5486400" cy="4581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rgbClr val="FFFFFF"/>
              </a:buClr>
              <a:buSzPts val="2400"/>
              <a:buFont typeface="Gill Sans"/>
              <a:buNone/>
              <a:defRPr sz="24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3" name="Google Shape;203;p32"/>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FFFF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4" name="Google Shape;204;p32"/>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FFFF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5" name="Google Shape;205;p32"/>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FFFFFF"/>
                </a:solidFill>
                <a:latin typeface="Gill Sans"/>
                <a:ea typeface="Gill Sans"/>
                <a:cs typeface="Gill Sans"/>
                <a:sym typeface="Gill Sans"/>
              </a:defRPr>
            </a:lvl1pPr>
            <a:lvl2pPr indent="0" lvl="1" marL="0" rtl="0" algn="r">
              <a:spcBef>
                <a:spcPts val="0"/>
              </a:spcBef>
              <a:buNone/>
              <a:defRPr b="0" i="0" sz="600">
                <a:solidFill>
                  <a:srgbClr val="FFFFFF"/>
                </a:solidFill>
                <a:latin typeface="Gill Sans"/>
                <a:ea typeface="Gill Sans"/>
                <a:cs typeface="Gill Sans"/>
                <a:sym typeface="Gill Sans"/>
              </a:defRPr>
            </a:lvl2pPr>
            <a:lvl3pPr indent="0" lvl="2" marL="0" rtl="0" algn="r">
              <a:spcBef>
                <a:spcPts val="0"/>
              </a:spcBef>
              <a:buNone/>
              <a:defRPr b="0" i="0" sz="600">
                <a:solidFill>
                  <a:srgbClr val="FFFFFF"/>
                </a:solidFill>
                <a:latin typeface="Gill Sans"/>
                <a:ea typeface="Gill Sans"/>
                <a:cs typeface="Gill Sans"/>
                <a:sym typeface="Gill Sans"/>
              </a:defRPr>
            </a:lvl3pPr>
            <a:lvl4pPr indent="0" lvl="3" marL="0" rtl="0" algn="r">
              <a:spcBef>
                <a:spcPts val="0"/>
              </a:spcBef>
              <a:buNone/>
              <a:defRPr b="0" i="0" sz="600">
                <a:solidFill>
                  <a:srgbClr val="FFFFFF"/>
                </a:solidFill>
                <a:latin typeface="Gill Sans"/>
                <a:ea typeface="Gill Sans"/>
                <a:cs typeface="Gill Sans"/>
                <a:sym typeface="Gill Sans"/>
              </a:defRPr>
            </a:lvl4pPr>
            <a:lvl5pPr indent="0" lvl="4" marL="0" rtl="0" algn="r">
              <a:spcBef>
                <a:spcPts val="0"/>
              </a:spcBef>
              <a:buNone/>
              <a:defRPr b="0" i="0" sz="600">
                <a:solidFill>
                  <a:srgbClr val="FFFFFF"/>
                </a:solidFill>
                <a:latin typeface="Gill Sans"/>
                <a:ea typeface="Gill Sans"/>
                <a:cs typeface="Gill Sans"/>
                <a:sym typeface="Gill Sans"/>
              </a:defRPr>
            </a:lvl5pPr>
            <a:lvl6pPr indent="0" lvl="5" marL="0" rtl="0" algn="r">
              <a:spcBef>
                <a:spcPts val="0"/>
              </a:spcBef>
              <a:buNone/>
              <a:defRPr b="0" i="0" sz="600">
                <a:solidFill>
                  <a:srgbClr val="FFFFFF"/>
                </a:solidFill>
                <a:latin typeface="Gill Sans"/>
                <a:ea typeface="Gill Sans"/>
                <a:cs typeface="Gill Sans"/>
                <a:sym typeface="Gill Sans"/>
              </a:defRPr>
            </a:lvl6pPr>
            <a:lvl7pPr indent="0" lvl="6" marL="0" rtl="0" algn="r">
              <a:spcBef>
                <a:spcPts val="0"/>
              </a:spcBef>
              <a:buNone/>
              <a:defRPr b="0" i="0" sz="600">
                <a:solidFill>
                  <a:srgbClr val="FFFFFF"/>
                </a:solidFill>
                <a:latin typeface="Gill Sans"/>
                <a:ea typeface="Gill Sans"/>
                <a:cs typeface="Gill Sans"/>
                <a:sym typeface="Gill Sans"/>
              </a:defRPr>
            </a:lvl7pPr>
            <a:lvl8pPr indent="0" lvl="7" marL="0" rtl="0" algn="r">
              <a:spcBef>
                <a:spcPts val="0"/>
              </a:spcBef>
              <a:buNone/>
              <a:defRPr b="0" i="0" sz="600">
                <a:solidFill>
                  <a:srgbClr val="FFFFFF"/>
                </a:solidFill>
                <a:latin typeface="Gill Sans"/>
                <a:ea typeface="Gill Sans"/>
                <a:cs typeface="Gill Sans"/>
                <a:sym typeface="Gill Sans"/>
              </a:defRPr>
            </a:lvl8pPr>
            <a:lvl9pPr indent="0" lvl="8" marL="0" rtl="0" algn="r">
              <a:spcBef>
                <a:spcPts val="0"/>
              </a:spcBef>
              <a:buNone/>
              <a:defRPr b="0" i="0" sz="600">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pic>
        <p:nvPicPr>
          <p:cNvPr id="206" name="Google Shape;206;p32"/>
          <p:cNvPicPr preferRelativeResize="0"/>
          <p:nvPr/>
        </p:nvPicPr>
        <p:blipFill rotWithShape="1">
          <a:blip r:embed="rId2">
            <a:alphaModFix/>
          </a:blip>
          <a:srcRect b="0" l="0" r="0" t="0"/>
          <a:stretch/>
        </p:blipFill>
        <p:spPr>
          <a:xfrm>
            <a:off x="684768" y="4310397"/>
            <a:ext cx="1358768" cy="407631"/>
          </a:xfrm>
          <a:prstGeom prst="rect">
            <a:avLst/>
          </a:prstGeom>
          <a:noFill/>
          <a:ln>
            <a:noFill/>
          </a:ln>
        </p:spPr>
      </p:pic>
      <p:cxnSp>
        <p:nvCxnSpPr>
          <p:cNvPr id="207" name="Google Shape;207;p32"/>
          <p:cNvCxnSpPr/>
          <p:nvPr/>
        </p:nvCxnSpPr>
        <p:spPr>
          <a:xfrm>
            <a:off x="746760" y="681915"/>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d/Gray 1 Content">
  <p:cSld name="2_Red/Gray 1 Content">
    <p:bg>
      <p:bgPr>
        <a:solidFill>
          <a:srgbClr val="E7E7E5"/>
        </a:solidFill>
      </p:bgPr>
    </p:bg>
    <p:spTree>
      <p:nvGrpSpPr>
        <p:cNvPr id="208" name="Shape 208"/>
        <p:cNvGrpSpPr/>
        <p:nvPr/>
      </p:nvGrpSpPr>
      <p:grpSpPr>
        <a:xfrm>
          <a:off x="0" y="0"/>
          <a:ext cx="0" cy="0"/>
          <a:chOff x="0" y="0"/>
          <a:chExt cx="0" cy="0"/>
        </a:xfrm>
      </p:grpSpPr>
      <p:sp>
        <p:nvSpPr>
          <p:cNvPr id="209" name="Google Shape;209;p33"/>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0" name="Google Shape;210;p33"/>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1" name="Google Shape;211;p33"/>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12" name="Google Shape;212;p33"/>
          <p:cNvSpPr txBox="1"/>
          <p:nvPr>
            <p:ph type="title"/>
          </p:nvPr>
        </p:nvSpPr>
        <p:spPr>
          <a:xfrm>
            <a:off x="686104" y="677485"/>
            <a:ext cx="7772400" cy="4581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3" name="Google Shape;213;p33"/>
          <p:cNvSpPr txBox="1"/>
          <p:nvPr>
            <p:ph idx="1" type="body"/>
          </p:nvPr>
        </p:nvSpPr>
        <p:spPr>
          <a:xfrm>
            <a:off x="685800" y="1286662"/>
            <a:ext cx="7772400" cy="31749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100000"/>
              </a:lnSpc>
              <a:spcBef>
                <a:spcPts val="0"/>
              </a:spcBef>
              <a:spcAft>
                <a:spcPts val="0"/>
              </a:spcAft>
              <a:buClr>
                <a:srgbClr val="6C6463"/>
              </a:buClr>
              <a:buSzPts val="1600"/>
              <a:buFont typeface="Arial"/>
              <a:buChar char="•"/>
              <a:defRPr/>
            </a:lvl1pPr>
            <a:lvl2pPr indent="-342900" lvl="1" marL="914400" rtl="0" algn="l">
              <a:spcBef>
                <a:spcPts val="800"/>
              </a:spcBef>
              <a:spcAft>
                <a:spcPts val="0"/>
              </a:spcAft>
              <a:buClr>
                <a:srgbClr val="6C6463"/>
              </a:buClr>
              <a:buSzPts val="1800"/>
              <a:buChar char="–"/>
              <a:defRPr/>
            </a:lvl2pPr>
            <a:lvl3pPr indent="-342900" lvl="2" marL="1371600" rtl="0" algn="l">
              <a:spcBef>
                <a:spcPts val="800"/>
              </a:spcBef>
              <a:spcAft>
                <a:spcPts val="0"/>
              </a:spcAft>
              <a:buClr>
                <a:srgbClr val="6C6463"/>
              </a:buClr>
              <a:buSzPts val="1800"/>
              <a:buChar char="•"/>
              <a:defRPr/>
            </a:lvl3pPr>
            <a:lvl4pPr indent="-342900" lvl="3" marL="1828800" rtl="0" algn="l">
              <a:spcBef>
                <a:spcPts val="360"/>
              </a:spcBef>
              <a:spcAft>
                <a:spcPts val="0"/>
              </a:spcAft>
              <a:buClr>
                <a:srgbClr val="6C6463"/>
              </a:buClr>
              <a:buSzPts val="1800"/>
              <a:buChar char="–"/>
              <a:defRPr/>
            </a:lvl4pPr>
            <a:lvl5pPr indent="-342900" lvl="4" marL="2286000" rtl="0" algn="l">
              <a:spcBef>
                <a:spcPts val="360"/>
              </a:spcBef>
              <a:spcAft>
                <a:spcPts val="0"/>
              </a:spcAft>
              <a:buClr>
                <a:srgbClr val="6C6463"/>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d/Gray 2 Content">
  <p:cSld name="2_Red/Gray 2 Content">
    <p:bg>
      <p:bgPr>
        <a:solidFill>
          <a:srgbClr val="E7E7E5"/>
        </a:solidFill>
      </p:bgPr>
    </p:bg>
    <p:spTree>
      <p:nvGrpSpPr>
        <p:cNvPr id="214" name="Shape 214"/>
        <p:cNvGrpSpPr/>
        <p:nvPr/>
      </p:nvGrpSpPr>
      <p:grpSpPr>
        <a:xfrm>
          <a:off x="0" y="0"/>
          <a:ext cx="0" cy="0"/>
          <a:chOff x="0" y="0"/>
          <a:chExt cx="0" cy="0"/>
        </a:xfrm>
      </p:grpSpPr>
      <p:sp>
        <p:nvSpPr>
          <p:cNvPr id="215" name="Google Shape;215;p34"/>
          <p:cNvSpPr txBox="1"/>
          <p:nvPr>
            <p:ph idx="1" type="body"/>
          </p:nvPr>
        </p:nvSpPr>
        <p:spPr>
          <a:xfrm>
            <a:off x="686104" y="1286662"/>
            <a:ext cx="38097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216" name="Google Shape;216;p34"/>
          <p:cNvSpPr txBox="1"/>
          <p:nvPr>
            <p:ph idx="2" type="body"/>
          </p:nvPr>
        </p:nvSpPr>
        <p:spPr>
          <a:xfrm>
            <a:off x="4648200" y="1286662"/>
            <a:ext cx="38103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217" name="Google Shape;217;p34"/>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8" name="Google Shape;218;p34"/>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9" name="Google Shape;219;p34"/>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20" name="Google Shape;220;p34"/>
          <p:cNvSpPr txBox="1"/>
          <p:nvPr>
            <p:ph type="title"/>
          </p:nvPr>
        </p:nvSpPr>
        <p:spPr>
          <a:xfrm>
            <a:off x="686104" y="673810"/>
            <a:ext cx="7772400" cy="461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d/Gray 3 Content">
  <p:cSld name="2_Red/Gray 3 Content">
    <p:bg>
      <p:bgPr>
        <a:solidFill>
          <a:srgbClr val="E7E7E5"/>
        </a:solidFill>
      </p:bgPr>
    </p:bg>
    <p:spTree>
      <p:nvGrpSpPr>
        <p:cNvPr id="221" name="Shape 221"/>
        <p:cNvGrpSpPr/>
        <p:nvPr/>
      </p:nvGrpSpPr>
      <p:grpSpPr>
        <a:xfrm>
          <a:off x="0" y="0"/>
          <a:ext cx="0" cy="0"/>
          <a:chOff x="0" y="0"/>
          <a:chExt cx="0" cy="0"/>
        </a:xfrm>
      </p:grpSpPr>
      <p:sp>
        <p:nvSpPr>
          <p:cNvPr id="222" name="Google Shape;222;p35"/>
          <p:cNvSpPr txBox="1"/>
          <p:nvPr>
            <p:ph idx="1" type="body"/>
          </p:nvPr>
        </p:nvSpPr>
        <p:spPr>
          <a:xfrm>
            <a:off x="686104" y="1286662"/>
            <a:ext cx="25143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223" name="Google Shape;223;p35"/>
          <p:cNvSpPr txBox="1"/>
          <p:nvPr>
            <p:ph idx="2" type="body"/>
          </p:nvPr>
        </p:nvSpPr>
        <p:spPr>
          <a:xfrm>
            <a:off x="5943600" y="1286662"/>
            <a:ext cx="25149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224" name="Google Shape;224;p35"/>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5" name="Google Shape;225;p35"/>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6" name="Google Shape;226;p35"/>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27" name="Google Shape;227;p35"/>
          <p:cNvSpPr txBox="1"/>
          <p:nvPr>
            <p:ph idx="3" type="body"/>
          </p:nvPr>
        </p:nvSpPr>
        <p:spPr>
          <a:xfrm>
            <a:off x="3314548" y="1286662"/>
            <a:ext cx="25149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228" name="Google Shape;228;p35"/>
          <p:cNvSpPr txBox="1"/>
          <p:nvPr>
            <p:ph type="title"/>
          </p:nvPr>
        </p:nvSpPr>
        <p:spPr>
          <a:xfrm>
            <a:off x="686104" y="673810"/>
            <a:ext cx="7772400" cy="461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d/Gray 1 Content + Bottom Photo">
  <p:cSld name="2_Red/Gray 1 Content + Bottom Photo">
    <p:bg>
      <p:bgPr>
        <a:solidFill>
          <a:srgbClr val="E7E7E5"/>
        </a:solidFill>
      </p:bgPr>
    </p:bg>
    <p:spTree>
      <p:nvGrpSpPr>
        <p:cNvPr id="229" name="Shape 229"/>
        <p:cNvGrpSpPr/>
        <p:nvPr/>
      </p:nvGrpSpPr>
      <p:grpSpPr>
        <a:xfrm>
          <a:off x="0" y="0"/>
          <a:ext cx="0" cy="0"/>
          <a:chOff x="0" y="0"/>
          <a:chExt cx="0" cy="0"/>
        </a:xfrm>
      </p:grpSpPr>
      <p:sp>
        <p:nvSpPr>
          <p:cNvPr id="230" name="Google Shape;230;p36"/>
          <p:cNvSpPr/>
          <p:nvPr>
            <p:ph idx="2" type="pic"/>
          </p:nvPr>
        </p:nvSpPr>
        <p:spPr>
          <a:xfrm>
            <a:off x="152400" y="2571749"/>
            <a:ext cx="8839200" cy="2421000"/>
          </a:xfrm>
          <a:prstGeom prst="rect">
            <a:avLst/>
          </a:prstGeom>
          <a:solidFill>
            <a:schemeClr val="lt1"/>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2pPr>
            <a:lvl3pPr lvl="2" marR="0" rtl="0" algn="l">
              <a:spcBef>
                <a:spcPts val="8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231" name="Google Shape;231;p36"/>
          <p:cNvSpPr txBox="1"/>
          <p:nvPr>
            <p:ph idx="1" type="body"/>
          </p:nvPr>
        </p:nvSpPr>
        <p:spPr>
          <a:xfrm>
            <a:off x="685800" y="1286662"/>
            <a:ext cx="7772400" cy="11340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a:solidFill>
                  <a:srgbClr val="6C6463"/>
                </a:solidFill>
              </a:defRPr>
            </a:lvl1pPr>
            <a:lvl2pPr indent="-330200" lvl="1" marL="914400" rtl="0" algn="l">
              <a:spcBef>
                <a:spcPts val="800"/>
              </a:spcBef>
              <a:spcAft>
                <a:spcPts val="0"/>
              </a:spcAft>
              <a:buClr>
                <a:srgbClr val="6C6463"/>
              </a:buClr>
              <a:buSzPts val="1600"/>
              <a:buChar char="–"/>
              <a:defRPr>
                <a:solidFill>
                  <a:srgbClr val="6C6463"/>
                </a:solidFill>
              </a:defRPr>
            </a:lvl2pPr>
            <a:lvl3pPr indent="-342900" lvl="2" marL="1371600" rtl="0" algn="l">
              <a:spcBef>
                <a:spcPts val="800"/>
              </a:spcBef>
              <a:spcAft>
                <a:spcPts val="0"/>
              </a:spcAft>
              <a:buClr>
                <a:srgbClr val="6C6463"/>
              </a:buClr>
              <a:buSzPts val="1800"/>
              <a:buChar char="•"/>
              <a:defRPr>
                <a:solidFill>
                  <a:srgbClr val="6C6463"/>
                </a:solidFill>
              </a:defRPr>
            </a:lvl3pPr>
            <a:lvl4pPr indent="-330200" lvl="3" marL="1828800" rtl="0" algn="l">
              <a:spcBef>
                <a:spcPts val="320"/>
              </a:spcBef>
              <a:spcAft>
                <a:spcPts val="0"/>
              </a:spcAft>
              <a:buClr>
                <a:srgbClr val="6C6463"/>
              </a:buClr>
              <a:buSzPts val="1600"/>
              <a:buChar char="–"/>
              <a:defRPr>
                <a:solidFill>
                  <a:srgbClr val="6C6463"/>
                </a:solidFill>
              </a:defRPr>
            </a:lvl4pPr>
            <a:lvl5pPr indent="-317500" lvl="4" marL="2286000" rtl="0" algn="l">
              <a:spcBef>
                <a:spcPts val="280"/>
              </a:spcBef>
              <a:spcAft>
                <a:spcPts val="0"/>
              </a:spcAft>
              <a:buClr>
                <a:srgbClr val="FFFFFF"/>
              </a:buClr>
              <a:buSzPts val="1400"/>
              <a:buChar char="»"/>
              <a:defRPr>
                <a:solidFill>
                  <a:srgbClr val="FFFFF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32" name="Google Shape;232;p36"/>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3" name="Google Shape;233;p36"/>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4" name="Google Shape;234;p36"/>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FFFFFF"/>
                </a:solidFill>
                <a:latin typeface="Gill Sans"/>
                <a:ea typeface="Gill Sans"/>
                <a:cs typeface="Gill Sans"/>
                <a:sym typeface="Gill Sans"/>
              </a:defRPr>
            </a:lvl1pPr>
            <a:lvl2pPr indent="0" lvl="1" marL="0" rtl="0" algn="r">
              <a:spcBef>
                <a:spcPts val="0"/>
              </a:spcBef>
              <a:buNone/>
              <a:defRPr b="0" i="0" sz="600">
                <a:solidFill>
                  <a:srgbClr val="FFFFFF"/>
                </a:solidFill>
                <a:latin typeface="Gill Sans"/>
                <a:ea typeface="Gill Sans"/>
                <a:cs typeface="Gill Sans"/>
                <a:sym typeface="Gill Sans"/>
              </a:defRPr>
            </a:lvl2pPr>
            <a:lvl3pPr indent="0" lvl="2" marL="0" rtl="0" algn="r">
              <a:spcBef>
                <a:spcPts val="0"/>
              </a:spcBef>
              <a:buNone/>
              <a:defRPr b="0" i="0" sz="600">
                <a:solidFill>
                  <a:srgbClr val="FFFFFF"/>
                </a:solidFill>
                <a:latin typeface="Gill Sans"/>
                <a:ea typeface="Gill Sans"/>
                <a:cs typeface="Gill Sans"/>
                <a:sym typeface="Gill Sans"/>
              </a:defRPr>
            </a:lvl3pPr>
            <a:lvl4pPr indent="0" lvl="3" marL="0" rtl="0" algn="r">
              <a:spcBef>
                <a:spcPts val="0"/>
              </a:spcBef>
              <a:buNone/>
              <a:defRPr b="0" i="0" sz="600">
                <a:solidFill>
                  <a:srgbClr val="FFFFFF"/>
                </a:solidFill>
                <a:latin typeface="Gill Sans"/>
                <a:ea typeface="Gill Sans"/>
                <a:cs typeface="Gill Sans"/>
                <a:sym typeface="Gill Sans"/>
              </a:defRPr>
            </a:lvl4pPr>
            <a:lvl5pPr indent="0" lvl="4" marL="0" rtl="0" algn="r">
              <a:spcBef>
                <a:spcPts val="0"/>
              </a:spcBef>
              <a:buNone/>
              <a:defRPr b="0" i="0" sz="600">
                <a:solidFill>
                  <a:srgbClr val="FFFFFF"/>
                </a:solidFill>
                <a:latin typeface="Gill Sans"/>
                <a:ea typeface="Gill Sans"/>
                <a:cs typeface="Gill Sans"/>
                <a:sym typeface="Gill Sans"/>
              </a:defRPr>
            </a:lvl5pPr>
            <a:lvl6pPr indent="0" lvl="5" marL="0" rtl="0" algn="r">
              <a:spcBef>
                <a:spcPts val="0"/>
              </a:spcBef>
              <a:buNone/>
              <a:defRPr b="0" i="0" sz="600">
                <a:solidFill>
                  <a:srgbClr val="FFFFFF"/>
                </a:solidFill>
                <a:latin typeface="Gill Sans"/>
                <a:ea typeface="Gill Sans"/>
                <a:cs typeface="Gill Sans"/>
                <a:sym typeface="Gill Sans"/>
              </a:defRPr>
            </a:lvl6pPr>
            <a:lvl7pPr indent="0" lvl="6" marL="0" rtl="0" algn="r">
              <a:spcBef>
                <a:spcPts val="0"/>
              </a:spcBef>
              <a:buNone/>
              <a:defRPr b="0" i="0" sz="600">
                <a:solidFill>
                  <a:srgbClr val="FFFFFF"/>
                </a:solidFill>
                <a:latin typeface="Gill Sans"/>
                <a:ea typeface="Gill Sans"/>
                <a:cs typeface="Gill Sans"/>
                <a:sym typeface="Gill Sans"/>
              </a:defRPr>
            </a:lvl7pPr>
            <a:lvl8pPr indent="0" lvl="7" marL="0" rtl="0" algn="r">
              <a:spcBef>
                <a:spcPts val="0"/>
              </a:spcBef>
              <a:buNone/>
              <a:defRPr b="0" i="0" sz="600">
                <a:solidFill>
                  <a:srgbClr val="FFFFFF"/>
                </a:solidFill>
                <a:latin typeface="Gill Sans"/>
                <a:ea typeface="Gill Sans"/>
                <a:cs typeface="Gill Sans"/>
                <a:sym typeface="Gill Sans"/>
              </a:defRPr>
            </a:lvl8pPr>
            <a:lvl9pPr indent="0" lvl="8" marL="0" rtl="0" algn="r">
              <a:spcBef>
                <a:spcPts val="0"/>
              </a:spcBef>
              <a:buNone/>
              <a:defRPr b="0" i="0" sz="600">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35" name="Google Shape;235;p36"/>
          <p:cNvSpPr txBox="1"/>
          <p:nvPr>
            <p:ph idx="3" type="body"/>
          </p:nvPr>
        </p:nvSpPr>
        <p:spPr>
          <a:xfrm rot="-5400000">
            <a:off x="7870635" y="3508049"/>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800"/>
              </a:spcBef>
              <a:spcAft>
                <a:spcPts val="0"/>
              </a:spcAft>
              <a:buClr>
                <a:schemeClr val="lt1"/>
              </a:buClr>
              <a:buSzPts val="1800"/>
              <a:buNone/>
              <a:defRPr sz="1800">
                <a:solidFill>
                  <a:schemeClr val="lt1"/>
                </a:solidFill>
              </a:defRPr>
            </a:lvl2pPr>
            <a:lvl3pPr indent="-228600" lvl="2" marL="1371600" rtl="0" algn="l">
              <a:spcBef>
                <a:spcPts val="8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36" name="Google Shape;236;p36"/>
          <p:cNvSpPr txBox="1"/>
          <p:nvPr>
            <p:ph type="title"/>
          </p:nvPr>
        </p:nvSpPr>
        <p:spPr>
          <a:xfrm>
            <a:off x="686104" y="673810"/>
            <a:ext cx="7772400" cy="461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d/Gray 1 Content + Right Photo">
  <p:cSld name="2_Red/Gray 1 Content + Right Photo">
    <p:bg>
      <p:bgPr>
        <a:solidFill>
          <a:srgbClr val="E7E7E5"/>
        </a:solidFill>
      </p:bgPr>
    </p:bg>
    <p:spTree>
      <p:nvGrpSpPr>
        <p:cNvPr id="237" name="Shape 237"/>
        <p:cNvGrpSpPr/>
        <p:nvPr/>
      </p:nvGrpSpPr>
      <p:grpSpPr>
        <a:xfrm>
          <a:off x="0" y="0"/>
          <a:ext cx="0" cy="0"/>
          <a:chOff x="0" y="0"/>
          <a:chExt cx="0" cy="0"/>
        </a:xfrm>
      </p:grpSpPr>
      <p:sp>
        <p:nvSpPr>
          <p:cNvPr id="238" name="Google Shape;238;p37"/>
          <p:cNvSpPr/>
          <p:nvPr>
            <p:ph idx="2" type="pic"/>
          </p:nvPr>
        </p:nvSpPr>
        <p:spPr>
          <a:xfrm>
            <a:off x="4572000" y="152762"/>
            <a:ext cx="4419600" cy="4838100"/>
          </a:xfrm>
          <a:prstGeom prst="rect">
            <a:avLst/>
          </a:prstGeom>
          <a:solidFill>
            <a:srgbClr val="FFFFFF"/>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2pPr>
            <a:lvl3pPr lvl="2" marR="0" rtl="0" algn="l">
              <a:spcBef>
                <a:spcPts val="8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239" name="Google Shape;239;p37"/>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0" name="Google Shape;240;p37"/>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FFFFFF"/>
                </a:solidFill>
                <a:latin typeface="Gill Sans"/>
                <a:ea typeface="Gill Sans"/>
                <a:cs typeface="Gill Sans"/>
                <a:sym typeface="Gill Sans"/>
              </a:defRPr>
            </a:lvl1pPr>
            <a:lvl2pPr indent="0" lvl="1" marL="0" rtl="0" algn="r">
              <a:spcBef>
                <a:spcPts val="0"/>
              </a:spcBef>
              <a:buNone/>
              <a:defRPr b="0" i="0" sz="600">
                <a:solidFill>
                  <a:srgbClr val="FFFFFF"/>
                </a:solidFill>
                <a:latin typeface="Gill Sans"/>
                <a:ea typeface="Gill Sans"/>
                <a:cs typeface="Gill Sans"/>
                <a:sym typeface="Gill Sans"/>
              </a:defRPr>
            </a:lvl2pPr>
            <a:lvl3pPr indent="0" lvl="2" marL="0" rtl="0" algn="r">
              <a:spcBef>
                <a:spcPts val="0"/>
              </a:spcBef>
              <a:buNone/>
              <a:defRPr b="0" i="0" sz="600">
                <a:solidFill>
                  <a:srgbClr val="FFFFFF"/>
                </a:solidFill>
                <a:latin typeface="Gill Sans"/>
                <a:ea typeface="Gill Sans"/>
                <a:cs typeface="Gill Sans"/>
                <a:sym typeface="Gill Sans"/>
              </a:defRPr>
            </a:lvl3pPr>
            <a:lvl4pPr indent="0" lvl="3" marL="0" rtl="0" algn="r">
              <a:spcBef>
                <a:spcPts val="0"/>
              </a:spcBef>
              <a:buNone/>
              <a:defRPr b="0" i="0" sz="600">
                <a:solidFill>
                  <a:srgbClr val="FFFFFF"/>
                </a:solidFill>
                <a:latin typeface="Gill Sans"/>
                <a:ea typeface="Gill Sans"/>
                <a:cs typeface="Gill Sans"/>
                <a:sym typeface="Gill Sans"/>
              </a:defRPr>
            </a:lvl4pPr>
            <a:lvl5pPr indent="0" lvl="4" marL="0" rtl="0" algn="r">
              <a:spcBef>
                <a:spcPts val="0"/>
              </a:spcBef>
              <a:buNone/>
              <a:defRPr b="0" i="0" sz="600">
                <a:solidFill>
                  <a:srgbClr val="FFFFFF"/>
                </a:solidFill>
                <a:latin typeface="Gill Sans"/>
                <a:ea typeface="Gill Sans"/>
                <a:cs typeface="Gill Sans"/>
                <a:sym typeface="Gill Sans"/>
              </a:defRPr>
            </a:lvl5pPr>
            <a:lvl6pPr indent="0" lvl="5" marL="0" rtl="0" algn="r">
              <a:spcBef>
                <a:spcPts val="0"/>
              </a:spcBef>
              <a:buNone/>
              <a:defRPr b="0" i="0" sz="600">
                <a:solidFill>
                  <a:srgbClr val="FFFFFF"/>
                </a:solidFill>
                <a:latin typeface="Gill Sans"/>
                <a:ea typeface="Gill Sans"/>
                <a:cs typeface="Gill Sans"/>
                <a:sym typeface="Gill Sans"/>
              </a:defRPr>
            </a:lvl6pPr>
            <a:lvl7pPr indent="0" lvl="6" marL="0" rtl="0" algn="r">
              <a:spcBef>
                <a:spcPts val="0"/>
              </a:spcBef>
              <a:buNone/>
              <a:defRPr b="0" i="0" sz="600">
                <a:solidFill>
                  <a:srgbClr val="FFFFFF"/>
                </a:solidFill>
                <a:latin typeface="Gill Sans"/>
                <a:ea typeface="Gill Sans"/>
                <a:cs typeface="Gill Sans"/>
                <a:sym typeface="Gill Sans"/>
              </a:defRPr>
            </a:lvl7pPr>
            <a:lvl8pPr indent="0" lvl="7" marL="0" rtl="0" algn="r">
              <a:spcBef>
                <a:spcPts val="0"/>
              </a:spcBef>
              <a:buNone/>
              <a:defRPr b="0" i="0" sz="600">
                <a:solidFill>
                  <a:srgbClr val="FFFFFF"/>
                </a:solidFill>
                <a:latin typeface="Gill Sans"/>
                <a:ea typeface="Gill Sans"/>
                <a:cs typeface="Gill Sans"/>
                <a:sym typeface="Gill Sans"/>
              </a:defRPr>
            </a:lvl8pPr>
            <a:lvl9pPr indent="0" lvl="8" marL="0" rtl="0" algn="r">
              <a:spcBef>
                <a:spcPts val="0"/>
              </a:spcBef>
              <a:buNone/>
              <a:defRPr b="0" i="0" sz="600">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41" name="Google Shape;241;p37"/>
          <p:cNvSpPr txBox="1"/>
          <p:nvPr>
            <p:ph idx="1" type="body"/>
          </p:nvPr>
        </p:nvSpPr>
        <p:spPr>
          <a:xfrm>
            <a:off x="685800" y="1664629"/>
            <a:ext cx="3657600" cy="2796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17500" lvl="4" marL="2286000" rtl="0" algn="l">
              <a:spcBef>
                <a:spcPts val="280"/>
              </a:spcBef>
              <a:spcAft>
                <a:spcPts val="0"/>
              </a:spcAft>
              <a:buClr>
                <a:srgbClr val="FFFFFF"/>
              </a:buClr>
              <a:buSzPts val="1400"/>
              <a:buChar char="»"/>
              <a:defRPr>
                <a:solidFill>
                  <a:srgbClr val="FFFFF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42" name="Google Shape;242;p37"/>
          <p:cNvSpPr txBox="1"/>
          <p:nvPr>
            <p:ph idx="3" type="body"/>
          </p:nvPr>
        </p:nvSpPr>
        <p:spPr>
          <a:xfrm rot="-5400000">
            <a:off x="7870634" y="1089061"/>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800"/>
              </a:spcBef>
              <a:spcAft>
                <a:spcPts val="0"/>
              </a:spcAft>
              <a:buClr>
                <a:schemeClr val="lt1"/>
              </a:buClr>
              <a:buSzPts val="1800"/>
              <a:buNone/>
              <a:defRPr sz="1800">
                <a:solidFill>
                  <a:schemeClr val="lt1"/>
                </a:solidFill>
              </a:defRPr>
            </a:lvl2pPr>
            <a:lvl3pPr indent="-228600" lvl="2" marL="1371600" rtl="0" algn="l">
              <a:spcBef>
                <a:spcPts val="8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43" name="Google Shape;243;p37"/>
          <p:cNvSpPr txBox="1"/>
          <p:nvPr>
            <p:ph type="title"/>
          </p:nvPr>
        </p:nvSpPr>
        <p:spPr>
          <a:xfrm>
            <a:off x="685800" y="673312"/>
            <a:ext cx="3657600" cy="8244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d/Gray Title Only">
  <p:cSld name="2_Red/Gray Title Only">
    <p:bg>
      <p:bgPr>
        <a:solidFill>
          <a:srgbClr val="E7E7E5"/>
        </a:solidFill>
      </p:bgPr>
    </p:bg>
    <p:spTree>
      <p:nvGrpSpPr>
        <p:cNvPr id="244" name="Shape 244"/>
        <p:cNvGrpSpPr/>
        <p:nvPr/>
      </p:nvGrpSpPr>
      <p:grpSpPr>
        <a:xfrm>
          <a:off x="0" y="0"/>
          <a:ext cx="0" cy="0"/>
          <a:chOff x="0" y="0"/>
          <a:chExt cx="0" cy="0"/>
        </a:xfrm>
      </p:grpSpPr>
      <p:sp>
        <p:nvSpPr>
          <p:cNvPr id="245" name="Google Shape;245;p38"/>
          <p:cNvSpPr/>
          <p:nvPr>
            <p:ph idx="2" type="pic"/>
          </p:nvPr>
        </p:nvSpPr>
        <p:spPr>
          <a:xfrm>
            <a:off x="152400" y="152761"/>
            <a:ext cx="4419600" cy="4838100"/>
          </a:xfrm>
          <a:prstGeom prst="rect">
            <a:avLst/>
          </a:prstGeom>
          <a:solidFill>
            <a:schemeClr val="lt1"/>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2pPr>
            <a:lvl3pPr lvl="2" marR="0" rtl="0" algn="l">
              <a:spcBef>
                <a:spcPts val="8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246" name="Google Shape;246;p38"/>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chemeClr val="lt1"/>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7" name="Google Shape;247;p38"/>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48" name="Google Shape;248;p38"/>
          <p:cNvSpPr txBox="1"/>
          <p:nvPr>
            <p:ph idx="1" type="body"/>
          </p:nvPr>
        </p:nvSpPr>
        <p:spPr>
          <a:xfrm rot="-5400000">
            <a:off x="3451035" y="1089061"/>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800"/>
              </a:spcBef>
              <a:spcAft>
                <a:spcPts val="0"/>
              </a:spcAft>
              <a:buClr>
                <a:schemeClr val="lt1"/>
              </a:buClr>
              <a:buSzPts val="1800"/>
              <a:buNone/>
              <a:defRPr sz="1800">
                <a:solidFill>
                  <a:schemeClr val="lt1"/>
                </a:solidFill>
              </a:defRPr>
            </a:lvl2pPr>
            <a:lvl3pPr indent="-228600" lvl="2" marL="1371600" rtl="0" algn="l">
              <a:spcBef>
                <a:spcPts val="8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49" name="Google Shape;249;p38"/>
          <p:cNvSpPr txBox="1"/>
          <p:nvPr>
            <p:ph type="title"/>
          </p:nvPr>
        </p:nvSpPr>
        <p:spPr>
          <a:xfrm>
            <a:off x="4877104" y="2171144"/>
            <a:ext cx="3885900" cy="831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Red/Gray 1 Content">
  <p:cSld name="3_Red/Gray 1 Content">
    <p:bg>
      <p:bgPr>
        <a:solidFill>
          <a:schemeClr val="lt1"/>
        </a:solidFill>
      </p:bgPr>
    </p:bg>
    <p:spTree>
      <p:nvGrpSpPr>
        <p:cNvPr id="250" name="Shape 250"/>
        <p:cNvGrpSpPr/>
        <p:nvPr/>
      </p:nvGrpSpPr>
      <p:grpSpPr>
        <a:xfrm>
          <a:off x="0" y="0"/>
          <a:ext cx="0" cy="0"/>
          <a:chOff x="0" y="0"/>
          <a:chExt cx="0" cy="0"/>
        </a:xfrm>
      </p:grpSpPr>
      <p:sp>
        <p:nvSpPr>
          <p:cNvPr id="251" name="Google Shape;251;p39"/>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2" name="Google Shape;252;p39"/>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3" name="Google Shape;253;p39"/>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54" name="Google Shape;254;p39"/>
          <p:cNvSpPr txBox="1"/>
          <p:nvPr>
            <p:ph type="title"/>
          </p:nvPr>
        </p:nvSpPr>
        <p:spPr>
          <a:xfrm>
            <a:off x="686104" y="677485"/>
            <a:ext cx="7772400" cy="4581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5" name="Google Shape;255;p39"/>
          <p:cNvSpPr txBox="1"/>
          <p:nvPr>
            <p:ph idx="1" type="body"/>
          </p:nvPr>
        </p:nvSpPr>
        <p:spPr>
          <a:xfrm>
            <a:off x="685800" y="1286662"/>
            <a:ext cx="7772400" cy="31749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100000"/>
              </a:lnSpc>
              <a:spcBef>
                <a:spcPts val="0"/>
              </a:spcBef>
              <a:spcAft>
                <a:spcPts val="0"/>
              </a:spcAft>
              <a:buClr>
                <a:srgbClr val="6C6463"/>
              </a:buClr>
              <a:buSzPts val="1600"/>
              <a:buFont typeface="Arial"/>
              <a:buChar char="•"/>
              <a:defRPr/>
            </a:lvl1pPr>
            <a:lvl2pPr indent="-342900" lvl="1" marL="914400" rtl="0" algn="l">
              <a:spcBef>
                <a:spcPts val="800"/>
              </a:spcBef>
              <a:spcAft>
                <a:spcPts val="0"/>
              </a:spcAft>
              <a:buClr>
                <a:srgbClr val="6C6463"/>
              </a:buClr>
              <a:buSzPts val="1800"/>
              <a:buChar char="–"/>
              <a:defRPr/>
            </a:lvl2pPr>
            <a:lvl3pPr indent="-342900" lvl="2" marL="1371600" rtl="0" algn="l">
              <a:spcBef>
                <a:spcPts val="800"/>
              </a:spcBef>
              <a:spcAft>
                <a:spcPts val="0"/>
              </a:spcAft>
              <a:buClr>
                <a:srgbClr val="6C6463"/>
              </a:buClr>
              <a:buSzPts val="1800"/>
              <a:buChar char="•"/>
              <a:defRPr/>
            </a:lvl3pPr>
            <a:lvl4pPr indent="-342900" lvl="3" marL="1828800" rtl="0" algn="l">
              <a:spcBef>
                <a:spcPts val="360"/>
              </a:spcBef>
              <a:spcAft>
                <a:spcPts val="0"/>
              </a:spcAft>
              <a:buClr>
                <a:srgbClr val="6C6463"/>
              </a:buClr>
              <a:buSzPts val="1800"/>
              <a:buChar char="–"/>
              <a:defRPr/>
            </a:lvl4pPr>
            <a:lvl5pPr indent="-342900" lvl="4" marL="2286000" rtl="0" algn="l">
              <a:spcBef>
                <a:spcPts val="360"/>
              </a:spcBef>
              <a:spcAft>
                <a:spcPts val="0"/>
              </a:spcAft>
              <a:buClr>
                <a:srgbClr val="6C6463"/>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Red/Gray 2 Content">
  <p:cSld name="3_Red/Gray 2 Content">
    <p:bg>
      <p:bgPr>
        <a:solidFill>
          <a:schemeClr val="lt1"/>
        </a:solidFill>
      </p:bgPr>
    </p:bg>
    <p:spTree>
      <p:nvGrpSpPr>
        <p:cNvPr id="256" name="Shape 256"/>
        <p:cNvGrpSpPr/>
        <p:nvPr/>
      </p:nvGrpSpPr>
      <p:grpSpPr>
        <a:xfrm>
          <a:off x="0" y="0"/>
          <a:ext cx="0" cy="0"/>
          <a:chOff x="0" y="0"/>
          <a:chExt cx="0" cy="0"/>
        </a:xfrm>
      </p:grpSpPr>
      <p:sp>
        <p:nvSpPr>
          <p:cNvPr id="257" name="Google Shape;257;p40"/>
          <p:cNvSpPr txBox="1"/>
          <p:nvPr>
            <p:ph idx="1" type="body"/>
          </p:nvPr>
        </p:nvSpPr>
        <p:spPr>
          <a:xfrm>
            <a:off x="686104" y="1286662"/>
            <a:ext cx="38097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258" name="Google Shape;258;p40"/>
          <p:cNvSpPr txBox="1"/>
          <p:nvPr>
            <p:ph idx="2" type="body"/>
          </p:nvPr>
        </p:nvSpPr>
        <p:spPr>
          <a:xfrm>
            <a:off x="4648200" y="1286662"/>
            <a:ext cx="38103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259" name="Google Shape;259;p40"/>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0" name="Google Shape;260;p40"/>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1" name="Google Shape;261;p40"/>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62" name="Google Shape;262;p40"/>
          <p:cNvSpPr txBox="1"/>
          <p:nvPr>
            <p:ph type="title"/>
          </p:nvPr>
        </p:nvSpPr>
        <p:spPr>
          <a:xfrm>
            <a:off x="686104" y="673810"/>
            <a:ext cx="7772400" cy="461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Red/Gray 3 Content">
  <p:cSld name="3_Red/Gray 3 Content">
    <p:bg>
      <p:bgPr>
        <a:solidFill>
          <a:schemeClr val="lt1"/>
        </a:solidFill>
      </p:bgPr>
    </p:bg>
    <p:spTree>
      <p:nvGrpSpPr>
        <p:cNvPr id="263" name="Shape 263"/>
        <p:cNvGrpSpPr/>
        <p:nvPr/>
      </p:nvGrpSpPr>
      <p:grpSpPr>
        <a:xfrm>
          <a:off x="0" y="0"/>
          <a:ext cx="0" cy="0"/>
          <a:chOff x="0" y="0"/>
          <a:chExt cx="0" cy="0"/>
        </a:xfrm>
      </p:grpSpPr>
      <p:sp>
        <p:nvSpPr>
          <p:cNvPr id="264" name="Google Shape;264;p41"/>
          <p:cNvSpPr txBox="1"/>
          <p:nvPr>
            <p:ph idx="1" type="body"/>
          </p:nvPr>
        </p:nvSpPr>
        <p:spPr>
          <a:xfrm>
            <a:off x="686104" y="1286662"/>
            <a:ext cx="25143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265" name="Google Shape;265;p41"/>
          <p:cNvSpPr txBox="1"/>
          <p:nvPr>
            <p:ph idx="2" type="body"/>
          </p:nvPr>
        </p:nvSpPr>
        <p:spPr>
          <a:xfrm>
            <a:off x="5943600" y="1286662"/>
            <a:ext cx="25149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266" name="Google Shape;266;p41"/>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7" name="Google Shape;267;p41"/>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8" name="Google Shape;268;p41"/>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69" name="Google Shape;269;p41"/>
          <p:cNvSpPr txBox="1"/>
          <p:nvPr>
            <p:ph idx="3" type="body"/>
          </p:nvPr>
        </p:nvSpPr>
        <p:spPr>
          <a:xfrm>
            <a:off x="3314548" y="1286662"/>
            <a:ext cx="2514900" cy="3174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270" name="Google Shape;270;p41"/>
          <p:cNvSpPr txBox="1"/>
          <p:nvPr>
            <p:ph type="title"/>
          </p:nvPr>
        </p:nvSpPr>
        <p:spPr>
          <a:xfrm>
            <a:off x="686104" y="673810"/>
            <a:ext cx="7772400" cy="461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Red/Gray 1 Content + Bottom Photo">
  <p:cSld name="3_Red/Gray 1 Content + Bottom Photo">
    <p:bg>
      <p:bgPr>
        <a:solidFill>
          <a:schemeClr val="lt1"/>
        </a:solidFill>
      </p:bgPr>
    </p:bg>
    <p:spTree>
      <p:nvGrpSpPr>
        <p:cNvPr id="271" name="Shape 271"/>
        <p:cNvGrpSpPr/>
        <p:nvPr/>
      </p:nvGrpSpPr>
      <p:grpSpPr>
        <a:xfrm>
          <a:off x="0" y="0"/>
          <a:ext cx="0" cy="0"/>
          <a:chOff x="0" y="0"/>
          <a:chExt cx="0" cy="0"/>
        </a:xfrm>
      </p:grpSpPr>
      <p:sp>
        <p:nvSpPr>
          <p:cNvPr id="272" name="Google Shape;272;p42"/>
          <p:cNvSpPr/>
          <p:nvPr>
            <p:ph idx="2" type="pic"/>
          </p:nvPr>
        </p:nvSpPr>
        <p:spPr>
          <a:xfrm>
            <a:off x="152400" y="2571749"/>
            <a:ext cx="8839200" cy="2421000"/>
          </a:xfrm>
          <a:prstGeom prst="rect">
            <a:avLst/>
          </a:prstGeom>
          <a:solidFill>
            <a:srgbClr val="E7E7E5"/>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2pPr>
            <a:lvl3pPr lvl="2" marR="0" rtl="0" algn="l">
              <a:spcBef>
                <a:spcPts val="8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273" name="Google Shape;273;p42"/>
          <p:cNvSpPr txBox="1"/>
          <p:nvPr>
            <p:ph idx="1" type="body"/>
          </p:nvPr>
        </p:nvSpPr>
        <p:spPr>
          <a:xfrm>
            <a:off x="685800" y="1286662"/>
            <a:ext cx="7772400" cy="11340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a:solidFill>
                  <a:srgbClr val="6C6463"/>
                </a:solidFill>
              </a:defRPr>
            </a:lvl1pPr>
            <a:lvl2pPr indent="-330200" lvl="1" marL="914400" rtl="0" algn="l">
              <a:spcBef>
                <a:spcPts val="800"/>
              </a:spcBef>
              <a:spcAft>
                <a:spcPts val="0"/>
              </a:spcAft>
              <a:buClr>
                <a:srgbClr val="6C6463"/>
              </a:buClr>
              <a:buSzPts val="1600"/>
              <a:buChar char="–"/>
              <a:defRPr>
                <a:solidFill>
                  <a:srgbClr val="6C6463"/>
                </a:solidFill>
              </a:defRPr>
            </a:lvl2pPr>
            <a:lvl3pPr indent="-342900" lvl="2" marL="1371600" rtl="0" algn="l">
              <a:spcBef>
                <a:spcPts val="800"/>
              </a:spcBef>
              <a:spcAft>
                <a:spcPts val="0"/>
              </a:spcAft>
              <a:buClr>
                <a:srgbClr val="6C6463"/>
              </a:buClr>
              <a:buSzPts val="1800"/>
              <a:buChar char="•"/>
              <a:defRPr>
                <a:solidFill>
                  <a:srgbClr val="6C6463"/>
                </a:solidFill>
              </a:defRPr>
            </a:lvl3pPr>
            <a:lvl4pPr indent="-330200" lvl="3" marL="1828800" rtl="0" algn="l">
              <a:spcBef>
                <a:spcPts val="320"/>
              </a:spcBef>
              <a:spcAft>
                <a:spcPts val="0"/>
              </a:spcAft>
              <a:buClr>
                <a:srgbClr val="6C6463"/>
              </a:buClr>
              <a:buSzPts val="1600"/>
              <a:buChar char="–"/>
              <a:defRPr>
                <a:solidFill>
                  <a:srgbClr val="6C6463"/>
                </a:solidFill>
              </a:defRPr>
            </a:lvl4pPr>
            <a:lvl5pPr indent="-317500" lvl="4" marL="2286000" rtl="0" algn="l">
              <a:spcBef>
                <a:spcPts val="280"/>
              </a:spcBef>
              <a:spcAft>
                <a:spcPts val="0"/>
              </a:spcAft>
              <a:buClr>
                <a:srgbClr val="FFFFFF"/>
              </a:buClr>
              <a:buSzPts val="1400"/>
              <a:buChar char="»"/>
              <a:defRPr>
                <a:solidFill>
                  <a:srgbClr val="FFFFF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4" name="Google Shape;274;p42"/>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5" name="Google Shape;275;p42"/>
          <p:cNvSpPr txBox="1"/>
          <p:nvPr>
            <p:ph idx="11" type="ftr"/>
          </p:nvPr>
        </p:nvSpPr>
        <p:spPr>
          <a:xfrm>
            <a:off x="3124200" y="4806072"/>
            <a:ext cx="2895600" cy="1845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6" name="Google Shape;276;p42"/>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FFFFFF"/>
                </a:solidFill>
                <a:latin typeface="Gill Sans"/>
                <a:ea typeface="Gill Sans"/>
                <a:cs typeface="Gill Sans"/>
                <a:sym typeface="Gill Sans"/>
              </a:defRPr>
            </a:lvl1pPr>
            <a:lvl2pPr indent="0" lvl="1" marL="0" rtl="0" algn="r">
              <a:spcBef>
                <a:spcPts val="0"/>
              </a:spcBef>
              <a:buNone/>
              <a:defRPr b="0" i="0" sz="600">
                <a:solidFill>
                  <a:srgbClr val="FFFFFF"/>
                </a:solidFill>
                <a:latin typeface="Gill Sans"/>
                <a:ea typeface="Gill Sans"/>
                <a:cs typeface="Gill Sans"/>
                <a:sym typeface="Gill Sans"/>
              </a:defRPr>
            </a:lvl2pPr>
            <a:lvl3pPr indent="0" lvl="2" marL="0" rtl="0" algn="r">
              <a:spcBef>
                <a:spcPts val="0"/>
              </a:spcBef>
              <a:buNone/>
              <a:defRPr b="0" i="0" sz="600">
                <a:solidFill>
                  <a:srgbClr val="FFFFFF"/>
                </a:solidFill>
                <a:latin typeface="Gill Sans"/>
                <a:ea typeface="Gill Sans"/>
                <a:cs typeface="Gill Sans"/>
                <a:sym typeface="Gill Sans"/>
              </a:defRPr>
            </a:lvl3pPr>
            <a:lvl4pPr indent="0" lvl="3" marL="0" rtl="0" algn="r">
              <a:spcBef>
                <a:spcPts val="0"/>
              </a:spcBef>
              <a:buNone/>
              <a:defRPr b="0" i="0" sz="600">
                <a:solidFill>
                  <a:srgbClr val="FFFFFF"/>
                </a:solidFill>
                <a:latin typeface="Gill Sans"/>
                <a:ea typeface="Gill Sans"/>
                <a:cs typeface="Gill Sans"/>
                <a:sym typeface="Gill Sans"/>
              </a:defRPr>
            </a:lvl4pPr>
            <a:lvl5pPr indent="0" lvl="4" marL="0" rtl="0" algn="r">
              <a:spcBef>
                <a:spcPts val="0"/>
              </a:spcBef>
              <a:buNone/>
              <a:defRPr b="0" i="0" sz="600">
                <a:solidFill>
                  <a:srgbClr val="FFFFFF"/>
                </a:solidFill>
                <a:latin typeface="Gill Sans"/>
                <a:ea typeface="Gill Sans"/>
                <a:cs typeface="Gill Sans"/>
                <a:sym typeface="Gill Sans"/>
              </a:defRPr>
            </a:lvl5pPr>
            <a:lvl6pPr indent="0" lvl="5" marL="0" rtl="0" algn="r">
              <a:spcBef>
                <a:spcPts val="0"/>
              </a:spcBef>
              <a:buNone/>
              <a:defRPr b="0" i="0" sz="600">
                <a:solidFill>
                  <a:srgbClr val="FFFFFF"/>
                </a:solidFill>
                <a:latin typeface="Gill Sans"/>
                <a:ea typeface="Gill Sans"/>
                <a:cs typeface="Gill Sans"/>
                <a:sym typeface="Gill Sans"/>
              </a:defRPr>
            </a:lvl6pPr>
            <a:lvl7pPr indent="0" lvl="6" marL="0" rtl="0" algn="r">
              <a:spcBef>
                <a:spcPts val="0"/>
              </a:spcBef>
              <a:buNone/>
              <a:defRPr b="0" i="0" sz="600">
                <a:solidFill>
                  <a:srgbClr val="FFFFFF"/>
                </a:solidFill>
                <a:latin typeface="Gill Sans"/>
                <a:ea typeface="Gill Sans"/>
                <a:cs typeface="Gill Sans"/>
                <a:sym typeface="Gill Sans"/>
              </a:defRPr>
            </a:lvl7pPr>
            <a:lvl8pPr indent="0" lvl="7" marL="0" rtl="0" algn="r">
              <a:spcBef>
                <a:spcPts val="0"/>
              </a:spcBef>
              <a:buNone/>
              <a:defRPr b="0" i="0" sz="600">
                <a:solidFill>
                  <a:srgbClr val="FFFFFF"/>
                </a:solidFill>
                <a:latin typeface="Gill Sans"/>
                <a:ea typeface="Gill Sans"/>
                <a:cs typeface="Gill Sans"/>
                <a:sym typeface="Gill Sans"/>
              </a:defRPr>
            </a:lvl8pPr>
            <a:lvl9pPr indent="0" lvl="8" marL="0" rtl="0" algn="r">
              <a:spcBef>
                <a:spcPts val="0"/>
              </a:spcBef>
              <a:buNone/>
              <a:defRPr b="0" i="0" sz="600">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77" name="Google Shape;277;p42"/>
          <p:cNvSpPr txBox="1"/>
          <p:nvPr>
            <p:ph idx="3" type="body"/>
          </p:nvPr>
        </p:nvSpPr>
        <p:spPr>
          <a:xfrm rot="-5400000">
            <a:off x="7870635" y="3508049"/>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800"/>
              </a:spcBef>
              <a:spcAft>
                <a:spcPts val="0"/>
              </a:spcAft>
              <a:buClr>
                <a:schemeClr val="lt1"/>
              </a:buClr>
              <a:buSzPts val="1800"/>
              <a:buNone/>
              <a:defRPr sz="1800">
                <a:solidFill>
                  <a:schemeClr val="lt1"/>
                </a:solidFill>
              </a:defRPr>
            </a:lvl2pPr>
            <a:lvl3pPr indent="-228600" lvl="2" marL="1371600" rtl="0" algn="l">
              <a:spcBef>
                <a:spcPts val="8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8" name="Google Shape;278;p42"/>
          <p:cNvSpPr txBox="1"/>
          <p:nvPr>
            <p:ph type="title"/>
          </p:nvPr>
        </p:nvSpPr>
        <p:spPr>
          <a:xfrm>
            <a:off x="686104" y="673810"/>
            <a:ext cx="7772400" cy="461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Red/Gray 1 Content + Right Photo">
  <p:cSld name="3_Red/Gray 1 Content + Right Photo">
    <p:bg>
      <p:bgPr>
        <a:solidFill>
          <a:schemeClr val="lt1"/>
        </a:solidFill>
      </p:bgPr>
    </p:bg>
    <p:spTree>
      <p:nvGrpSpPr>
        <p:cNvPr id="279" name="Shape 279"/>
        <p:cNvGrpSpPr/>
        <p:nvPr/>
      </p:nvGrpSpPr>
      <p:grpSpPr>
        <a:xfrm>
          <a:off x="0" y="0"/>
          <a:ext cx="0" cy="0"/>
          <a:chOff x="0" y="0"/>
          <a:chExt cx="0" cy="0"/>
        </a:xfrm>
      </p:grpSpPr>
      <p:sp>
        <p:nvSpPr>
          <p:cNvPr id="280" name="Google Shape;280;p43"/>
          <p:cNvSpPr/>
          <p:nvPr>
            <p:ph idx="2" type="pic"/>
          </p:nvPr>
        </p:nvSpPr>
        <p:spPr>
          <a:xfrm>
            <a:off x="4572000" y="152762"/>
            <a:ext cx="4419600" cy="4838100"/>
          </a:xfrm>
          <a:prstGeom prst="rect">
            <a:avLst/>
          </a:prstGeom>
          <a:solidFill>
            <a:srgbClr val="E7E7E5"/>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2pPr>
            <a:lvl3pPr lvl="2" marR="0" rtl="0" algn="l">
              <a:spcBef>
                <a:spcPts val="8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281" name="Google Shape;281;p43"/>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2" name="Google Shape;282;p43"/>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FFFFFF"/>
                </a:solidFill>
                <a:latin typeface="Gill Sans"/>
                <a:ea typeface="Gill Sans"/>
                <a:cs typeface="Gill Sans"/>
                <a:sym typeface="Gill Sans"/>
              </a:defRPr>
            </a:lvl1pPr>
            <a:lvl2pPr indent="0" lvl="1" marL="0" rtl="0" algn="r">
              <a:spcBef>
                <a:spcPts val="0"/>
              </a:spcBef>
              <a:buNone/>
              <a:defRPr b="0" i="0" sz="600">
                <a:solidFill>
                  <a:srgbClr val="FFFFFF"/>
                </a:solidFill>
                <a:latin typeface="Gill Sans"/>
                <a:ea typeface="Gill Sans"/>
                <a:cs typeface="Gill Sans"/>
                <a:sym typeface="Gill Sans"/>
              </a:defRPr>
            </a:lvl2pPr>
            <a:lvl3pPr indent="0" lvl="2" marL="0" rtl="0" algn="r">
              <a:spcBef>
                <a:spcPts val="0"/>
              </a:spcBef>
              <a:buNone/>
              <a:defRPr b="0" i="0" sz="600">
                <a:solidFill>
                  <a:srgbClr val="FFFFFF"/>
                </a:solidFill>
                <a:latin typeface="Gill Sans"/>
                <a:ea typeface="Gill Sans"/>
                <a:cs typeface="Gill Sans"/>
                <a:sym typeface="Gill Sans"/>
              </a:defRPr>
            </a:lvl3pPr>
            <a:lvl4pPr indent="0" lvl="3" marL="0" rtl="0" algn="r">
              <a:spcBef>
                <a:spcPts val="0"/>
              </a:spcBef>
              <a:buNone/>
              <a:defRPr b="0" i="0" sz="600">
                <a:solidFill>
                  <a:srgbClr val="FFFFFF"/>
                </a:solidFill>
                <a:latin typeface="Gill Sans"/>
                <a:ea typeface="Gill Sans"/>
                <a:cs typeface="Gill Sans"/>
                <a:sym typeface="Gill Sans"/>
              </a:defRPr>
            </a:lvl4pPr>
            <a:lvl5pPr indent="0" lvl="4" marL="0" rtl="0" algn="r">
              <a:spcBef>
                <a:spcPts val="0"/>
              </a:spcBef>
              <a:buNone/>
              <a:defRPr b="0" i="0" sz="600">
                <a:solidFill>
                  <a:srgbClr val="FFFFFF"/>
                </a:solidFill>
                <a:latin typeface="Gill Sans"/>
                <a:ea typeface="Gill Sans"/>
                <a:cs typeface="Gill Sans"/>
                <a:sym typeface="Gill Sans"/>
              </a:defRPr>
            </a:lvl5pPr>
            <a:lvl6pPr indent="0" lvl="5" marL="0" rtl="0" algn="r">
              <a:spcBef>
                <a:spcPts val="0"/>
              </a:spcBef>
              <a:buNone/>
              <a:defRPr b="0" i="0" sz="600">
                <a:solidFill>
                  <a:srgbClr val="FFFFFF"/>
                </a:solidFill>
                <a:latin typeface="Gill Sans"/>
                <a:ea typeface="Gill Sans"/>
                <a:cs typeface="Gill Sans"/>
                <a:sym typeface="Gill Sans"/>
              </a:defRPr>
            </a:lvl6pPr>
            <a:lvl7pPr indent="0" lvl="6" marL="0" rtl="0" algn="r">
              <a:spcBef>
                <a:spcPts val="0"/>
              </a:spcBef>
              <a:buNone/>
              <a:defRPr b="0" i="0" sz="600">
                <a:solidFill>
                  <a:srgbClr val="FFFFFF"/>
                </a:solidFill>
                <a:latin typeface="Gill Sans"/>
                <a:ea typeface="Gill Sans"/>
                <a:cs typeface="Gill Sans"/>
                <a:sym typeface="Gill Sans"/>
              </a:defRPr>
            </a:lvl7pPr>
            <a:lvl8pPr indent="0" lvl="7" marL="0" rtl="0" algn="r">
              <a:spcBef>
                <a:spcPts val="0"/>
              </a:spcBef>
              <a:buNone/>
              <a:defRPr b="0" i="0" sz="600">
                <a:solidFill>
                  <a:srgbClr val="FFFFFF"/>
                </a:solidFill>
                <a:latin typeface="Gill Sans"/>
                <a:ea typeface="Gill Sans"/>
                <a:cs typeface="Gill Sans"/>
                <a:sym typeface="Gill Sans"/>
              </a:defRPr>
            </a:lvl8pPr>
            <a:lvl9pPr indent="0" lvl="8" marL="0" rtl="0" algn="r">
              <a:spcBef>
                <a:spcPts val="0"/>
              </a:spcBef>
              <a:buNone/>
              <a:defRPr b="0" i="0" sz="600">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83" name="Google Shape;283;p43"/>
          <p:cNvSpPr txBox="1"/>
          <p:nvPr>
            <p:ph idx="1" type="body"/>
          </p:nvPr>
        </p:nvSpPr>
        <p:spPr>
          <a:xfrm>
            <a:off x="685800" y="1664629"/>
            <a:ext cx="3657600" cy="2796900"/>
          </a:xfrm>
          <a:prstGeom prst="rect">
            <a:avLst/>
          </a:prstGeom>
          <a:noFill/>
          <a:ln>
            <a:noFill/>
          </a:ln>
        </p:spPr>
        <p:txBody>
          <a:bodyPr anchorCtr="0" anchor="t" bIns="45700" lIns="91425" spcFirstLastPara="1" rIns="91425" wrap="square" tIns="45700">
            <a:noAutofit/>
          </a:bodyPr>
          <a:lstStyle>
            <a:lvl1pPr indent="-330200" lvl="0" marL="457200" rtl="0" algn="l">
              <a:spcBef>
                <a:spcPts val="0"/>
              </a:spcBef>
              <a:spcAft>
                <a:spcPts val="0"/>
              </a:spcAft>
              <a:buClr>
                <a:srgbClr val="6C6463"/>
              </a:buClr>
              <a:buSzPts val="1600"/>
              <a:buChar char="•"/>
              <a:defRPr sz="1600">
                <a:solidFill>
                  <a:srgbClr val="6C6463"/>
                </a:solidFill>
              </a:defRPr>
            </a:lvl1pPr>
            <a:lvl2pPr indent="-330200" lvl="1" marL="914400" rtl="0" algn="l">
              <a:spcBef>
                <a:spcPts val="800"/>
              </a:spcBef>
              <a:spcAft>
                <a:spcPts val="0"/>
              </a:spcAft>
              <a:buClr>
                <a:srgbClr val="6C6463"/>
              </a:buClr>
              <a:buSzPts val="1600"/>
              <a:buChar char="–"/>
              <a:defRPr sz="1600">
                <a:solidFill>
                  <a:srgbClr val="6C6463"/>
                </a:solidFill>
              </a:defRPr>
            </a:lvl2pPr>
            <a:lvl3pPr indent="-330200" lvl="2" marL="1371600" rtl="0" algn="l">
              <a:spcBef>
                <a:spcPts val="8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17500" lvl="4" marL="2286000" rtl="0" algn="l">
              <a:spcBef>
                <a:spcPts val="280"/>
              </a:spcBef>
              <a:spcAft>
                <a:spcPts val="0"/>
              </a:spcAft>
              <a:buClr>
                <a:srgbClr val="FFFFFF"/>
              </a:buClr>
              <a:buSzPts val="1400"/>
              <a:buChar char="»"/>
              <a:defRPr>
                <a:solidFill>
                  <a:srgbClr val="FFFFF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84" name="Google Shape;284;p43"/>
          <p:cNvSpPr txBox="1"/>
          <p:nvPr>
            <p:ph idx="3" type="body"/>
          </p:nvPr>
        </p:nvSpPr>
        <p:spPr>
          <a:xfrm rot="-5400000">
            <a:off x="7870634" y="1089061"/>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800"/>
              </a:spcBef>
              <a:spcAft>
                <a:spcPts val="0"/>
              </a:spcAft>
              <a:buClr>
                <a:schemeClr val="lt1"/>
              </a:buClr>
              <a:buSzPts val="1800"/>
              <a:buNone/>
              <a:defRPr sz="1800">
                <a:solidFill>
                  <a:schemeClr val="lt1"/>
                </a:solidFill>
              </a:defRPr>
            </a:lvl2pPr>
            <a:lvl3pPr indent="-228600" lvl="2" marL="1371600" rtl="0" algn="l">
              <a:spcBef>
                <a:spcPts val="8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85" name="Google Shape;285;p43"/>
          <p:cNvSpPr txBox="1"/>
          <p:nvPr>
            <p:ph type="title"/>
          </p:nvPr>
        </p:nvSpPr>
        <p:spPr>
          <a:xfrm>
            <a:off x="685800" y="673312"/>
            <a:ext cx="3657600" cy="8244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Red/Gray Title Only">
  <p:cSld name="3_Red/Gray Title Only">
    <p:bg>
      <p:bgPr>
        <a:solidFill>
          <a:schemeClr val="lt1"/>
        </a:solidFill>
      </p:bgPr>
    </p:bg>
    <p:spTree>
      <p:nvGrpSpPr>
        <p:cNvPr id="286" name="Shape 286"/>
        <p:cNvGrpSpPr/>
        <p:nvPr/>
      </p:nvGrpSpPr>
      <p:grpSpPr>
        <a:xfrm>
          <a:off x="0" y="0"/>
          <a:ext cx="0" cy="0"/>
          <a:chOff x="0" y="0"/>
          <a:chExt cx="0" cy="0"/>
        </a:xfrm>
      </p:grpSpPr>
      <p:sp>
        <p:nvSpPr>
          <p:cNvPr id="287" name="Google Shape;287;p44"/>
          <p:cNvSpPr/>
          <p:nvPr>
            <p:ph idx="2" type="pic"/>
          </p:nvPr>
        </p:nvSpPr>
        <p:spPr>
          <a:xfrm>
            <a:off x="152400" y="152761"/>
            <a:ext cx="4419600" cy="4838100"/>
          </a:xfrm>
          <a:prstGeom prst="rect">
            <a:avLst/>
          </a:prstGeom>
          <a:solidFill>
            <a:srgbClr val="E7E7E5"/>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2pPr>
            <a:lvl3pPr lvl="2" marR="0" rtl="0" algn="l">
              <a:spcBef>
                <a:spcPts val="8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288" name="Google Shape;288;p44"/>
          <p:cNvSpPr txBox="1"/>
          <p:nvPr>
            <p:ph idx="10" type="dt"/>
          </p:nvPr>
        </p:nvSpPr>
        <p:spPr>
          <a:xfrm>
            <a:off x="152400" y="4806072"/>
            <a:ext cx="2133600" cy="1845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b="0" i="0" sz="600">
                <a:solidFill>
                  <a:schemeClr val="lt1"/>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9" name="Google Shape;289;p44"/>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600">
                <a:solidFill>
                  <a:srgbClr val="6C6463"/>
                </a:solidFill>
                <a:latin typeface="Gill Sans"/>
                <a:ea typeface="Gill Sans"/>
                <a:cs typeface="Gill Sans"/>
                <a:sym typeface="Gill Sans"/>
              </a:defRPr>
            </a:lvl1pPr>
            <a:lvl2pPr indent="0" lvl="1" marL="0" rtl="0" algn="r">
              <a:spcBef>
                <a:spcPts val="0"/>
              </a:spcBef>
              <a:buNone/>
              <a:defRPr b="0" i="0" sz="600">
                <a:solidFill>
                  <a:srgbClr val="6C6463"/>
                </a:solidFill>
                <a:latin typeface="Gill Sans"/>
                <a:ea typeface="Gill Sans"/>
                <a:cs typeface="Gill Sans"/>
                <a:sym typeface="Gill Sans"/>
              </a:defRPr>
            </a:lvl2pPr>
            <a:lvl3pPr indent="0" lvl="2" marL="0" rtl="0" algn="r">
              <a:spcBef>
                <a:spcPts val="0"/>
              </a:spcBef>
              <a:buNone/>
              <a:defRPr b="0" i="0" sz="600">
                <a:solidFill>
                  <a:srgbClr val="6C6463"/>
                </a:solidFill>
                <a:latin typeface="Gill Sans"/>
                <a:ea typeface="Gill Sans"/>
                <a:cs typeface="Gill Sans"/>
                <a:sym typeface="Gill Sans"/>
              </a:defRPr>
            </a:lvl3pPr>
            <a:lvl4pPr indent="0" lvl="3" marL="0" rtl="0" algn="r">
              <a:spcBef>
                <a:spcPts val="0"/>
              </a:spcBef>
              <a:buNone/>
              <a:defRPr b="0" i="0" sz="600">
                <a:solidFill>
                  <a:srgbClr val="6C6463"/>
                </a:solidFill>
                <a:latin typeface="Gill Sans"/>
                <a:ea typeface="Gill Sans"/>
                <a:cs typeface="Gill Sans"/>
                <a:sym typeface="Gill Sans"/>
              </a:defRPr>
            </a:lvl4pPr>
            <a:lvl5pPr indent="0" lvl="4" marL="0" rtl="0" algn="r">
              <a:spcBef>
                <a:spcPts val="0"/>
              </a:spcBef>
              <a:buNone/>
              <a:defRPr b="0" i="0" sz="600">
                <a:solidFill>
                  <a:srgbClr val="6C6463"/>
                </a:solidFill>
                <a:latin typeface="Gill Sans"/>
                <a:ea typeface="Gill Sans"/>
                <a:cs typeface="Gill Sans"/>
                <a:sym typeface="Gill Sans"/>
              </a:defRPr>
            </a:lvl5pPr>
            <a:lvl6pPr indent="0" lvl="5" marL="0" rtl="0" algn="r">
              <a:spcBef>
                <a:spcPts val="0"/>
              </a:spcBef>
              <a:buNone/>
              <a:defRPr b="0" i="0" sz="600">
                <a:solidFill>
                  <a:srgbClr val="6C6463"/>
                </a:solidFill>
                <a:latin typeface="Gill Sans"/>
                <a:ea typeface="Gill Sans"/>
                <a:cs typeface="Gill Sans"/>
                <a:sym typeface="Gill Sans"/>
              </a:defRPr>
            </a:lvl6pPr>
            <a:lvl7pPr indent="0" lvl="6" marL="0" rtl="0" algn="r">
              <a:spcBef>
                <a:spcPts val="0"/>
              </a:spcBef>
              <a:buNone/>
              <a:defRPr b="0" i="0" sz="600">
                <a:solidFill>
                  <a:srgbClr val="6C6463"/>
                </a:solidFill>
                <a:latin typeface="Gill Sans"/>
                <a:ea typeface="Gill Sans"/>
                <a:cs typeface="Gill Sans"/>
                <a:sym typeface="Gill Sans"/>
              </a:defRPr>
            </a:lvl7pPr>
            <a:lvl8pPr indent="0" lvl="7" marL="0" rtl="0" algn="r">
              <a:spcBef>
                <a:spcPts val="0"/>
              </a:spcBef>
              <a:buNone/>
              <a:defRPr b="0" i="0" sz="600">
                <a:solidFill>
                  <a:srgbClr val="6C6463"/>
                </a:solidFill>
                <a:latin typeface="Gill Sans"/>
                <a:ea typeface="Gill Sans"/>
                <a:cs typeface="Gill Sans"/>
                <a:sym typeface="Gill Sans"/>
              </a:defRPr>
            </a:lvl8pPr>
            <a:lvl9pPr indent="0" lvl="8" marL="0" rt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90" name="Google Shape;290;p44"/>
          <p:cNvSpPr txBox="1"/>
          <p:nvPr>
            <p:ph idx="1" type="body"/>
          </p:nvPr>
        </p:nvSpPr>
        <p:spPr>
          <a:xfrm rot="-5400000">
            <a:off x="3451035" y="1089061"/>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800"/>
              </a:spcBef>
              <a:spcAft>
                <a:spcPts val="0"/>
              </a:spcAft>
              <a:buClr>
                <a:schemeClr val="lt1"/>
              </a:buClr>
              <a:buSzPts val="1800"/>
              <a:buNone/>
              <a:defRPr sz="1800">
                <a:solidFill>
                  <a:schemeClr val="lt1"/>
                </a:solidFill>
              </a:defRPr>
            </a:lvl2pPr>
            <a:lvl3pPr indent="-228600" lvl="2" marL="1371600" rtl="0" algn="l">
              <a:spcBef>
                <a:spcPts val="8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91" name="Google Shape;291;p44"/>
          <p:cNvSpPr txBox="1"/>
          <p:nvPr>
            <p:ph type="title"/>
          </p:nvPr>
        </p:nvSpPr>
        <p:spPr>
          <a:xfrm>
            <a:off x="4877104" y="2171144"/>
            <a:ext cx="3885900" cy="831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2" name="Shape 292"/>
        <p:cNvGrpSpPr/>
        <p:nvPr/>
      </p:nvGrpSpPr>
      <p:grpSpPr>
        <a:xfrm>
          <a:off x="0" y="0"/>
          <a:ext cx="0" cy="0"/>
          <a:chOff x="0" y="0"/>
          <a:chExt cx="0" cy="0"/>
        </a:xfrm>
      </p:grpSpPr>
      <p:sp>
        <p:nvSpPr>
          <p:cNvPr id="293" name="Google Shape;293;p4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rgbClr val="BA0C2F"/>
              </a:buClr>
              <a:buSzPts val="5200"/>
              <a:buFont typeface="Gill Sans"/>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94" name="Google Shape;294;p4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6C6463"/>
              </a:buClr>
              <a:buSzPts val="2800"/>
              <a:buNone/>
              <a:defRPr sz="2800"/>
            </a:lvl1pPr>
            <a:lvl2pPr lvl="1" rtl="0" algn="ctr">
              <a:lnSpc>
                <a:spcPct val="100000"/>
              </a:lnSpc>
              <a:spcBef>
                <a:spcPts val="0"/>
              </a:spcBef>
              <a:spcAft>
                <a:spcPts val="0"/>
              </a:spcAft>
              <a:buClr>
                <a:srgbClr val="6C6463"/>
              </a:buClr>
              <a:buSzPts val="2800"/>
              <a:buNone/>
              <a:defRPr sz="2800"/>
            </a:lvl2pPr>
            <a:lvl3pPr lvl="2" rtl="0" algn="ctr">
              <a:lnSpc>
                <a:spcPct val="100000"/>
              </a:lnSpc>
              <a:spcBef>
                <a:spcPts val="0"/>
              </a:spcBef>
              <a:spcAft>
                <a:spcPts val="0"/>
              </a:spcAft>
              <a:buClr>
                <a:srgbClr val="6C6463"/>
              </a:buClr>
              <a:buSzPts val="2800"/>
              <a:buNone/>
              <a:defRPr sz="2800"/>
            </a:lvl3pPr>
            <a:lvl4pPr lvl="3" rtl="0" algn="ctr">
              <a:lnSpc>
                <a:spcPct val="100000"/>
              </a:lnSpc>
              <a:spcBef>
                <a:spcPts val="0"/>
              </a:spcBef>
              <a:spcAft>
                <a:spcPts val="0"/>
              </a:spcAft>
              <a:buClr>
                <a:srgbClr val="6C6463"/>
              </a:buClr>
              <a:buSzPts val="2800"/>
              <a:buNone/>
              <a:defRPr sz="2800"/>
            </a:lvl4pPr>
            <a:lvl5pPr lvl="4" rtl="0" algn="ctr">
              <a:lnSpc>
                <a:spcPct val="100000"/>
              </a:lnSpc>
              <a:spcBef>
                <a:spcPts val="0"/>
              </a:spcBef>
              <a:spcAft>
                <a:spcPts val="0"/>
              </a:spcAft>
              <a:buClr>
                <a:srgbClr val="6C6463"/>
              </a:buClr>
              <a:buSzPts val="2800"/>
              <a:buNone/>
              <a:defRPr sz="2800"/>
            </a:lvl5pPr>
            <a:lvl6pPr lvl="5" rtl="0" algn="ctr">
              <a:lnSpc>
                <a:spcPct val="100000"/>
              </a:lnSpc>
              <a:spcBef>
                <a:spcPts val="0"/>
              </a:spcBef>
              <a:spcAft>
                <a:spcPts val="0"/>
              </a:spcAft>
              <a:buClr>
                <a:schemeClr val="dk1"/>
              </a:buClr>
              <a:buSzPts val="2800"/>
              <a:buNone/>
              <a:defRPr sz="2800"/>
            </a:lvl6pPr>
            <a:lvl7pPr lvl="6" rtl="0" algn="ctr">
              <a:lnSpc>
                <a:spcPct val="100000"/>
              </a:lnSpc>
              <a:spcBef>
                <a:spcPts val="0"/>
              </a:spcBef>
              <a:spcAft>
                <a:spcPts val="0"/>
              </a:spcAft>
              <a:buClr>
                <a:schemeClr val="dk1"/>
              </a:buClr>
              <a:buSzPts val="2800"/>
              <a:buNone/>
              <a:defRPr sz="2800"/>
            </a:lvl7pPr>
            <a:lvl8pPr lvl="7" rtl="0" algn="ctr">
              <a:lnSpc>
                <a:spcPct val="100000"/>
              </a:lnSpc>
              <a:spcBef>
                <a:spcPts val="0"/>
              </a:spcBef>
              <a:spcAft>
                <a:spcPts val="0"/>
              </a:spcAft>
              <a:buClr>
                <a:schemeClr val="dk1"/>
              </a:buClr>
              <a:buSzPts val="2800"/>
              <a:buNone/>
              <a:defRPr sz="2800"/>
            </a:lvl8pPr>
            <a:lvl9pPr lvl="8" rtl="0" algn="ctr">
              <a:lnSpc>
                <a:spcPct val="100000"/>
              </a:lnSpc>
              <a:spcBef>
                <a:spcPts val="0"/>
              </a:spcBef>
              <a:spcAft>
                <a:spcPts val="0"/>
              </a:spcAft>
              <a:buClr>
                <a:schemeClr val="dk1"/>
              </a:buClr>
              <a:buSzPts val="2800"/>
              <a:buNone/>
              <a:defRPr sz="2800"/>
            </a:lvl9pPr>
          </a:lstStyle>
          <a:p/>
        </p:txBody>
      </p:sp>
      <p:sp>
        <p:nvSpPr>
          <p:cNvPr id="295" name="Google Shape;295;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rtl="0" algn="r">
              <a:buClr>
                <a:srgbClr val="6C6463"/>
              </a:buClr>
              <a:buSzPts val="600"/>
              <a:buFont typeface="Gill Sans"/>
              <a:buNone/>
              <a:defRPr b="0" i="0" sz="600">
                <a:solidFill>
                  <a:srgbClr val="6C6463"/>
                </a:solidFill>
                <a:latin typeface="Gill Sans"/>
                <a:ea typeface="Gill Sans"/>
                <a:cs typeface="Gill Sans"/>
                <a:sym typeface="Gill Sans"/>
              </a:defRPr>
            </a:lvl1pPr>
            <a:lvl2pPr indent="0" lvl="1" marL="0" rtl="0" algn="r">
              <a:buClr>
                <a:srgbClr val="6C6463"/>
              </a:buClr>
              <a:buSzPts val="600"/>
              <a:buFont typeface="Gill Sans"/>
              <a:buNone/>
              <a:defRPr b="0" i="0" sz="600">
                <a:solidFill>
                  <a:srgbClr val="6C6463"/>
                </a:solidFill>
                <a:latin typeface="Gill Sans"/>
                <a:ea typeface="Gill Sans"/>
                <a:cs typeface="Gill Sans"/>
                <a:sym typeface="Gill Sans"/>
              </a:defRPr>
            </a:lvl2pPr>
            <a:lvl3pPr indent="0" lvl="2" marL="0" rtl="0" algn="r">
              <a:buClr>
                <a:srgbClr val="6C6463"/>
              </a:buClr>
              <a:buSzPts val="600"/>
              <a:buFont typeface="Gill Sans"/>
              <a:buNone/>
              <a:defRPr b="0" i="0" sz="600">
                <a:solidFill>
                  <a:srgbClr val="6C6463"/>
                </a:solidFill>
                <a:latin typeface="Gill Sans"/>
                <a:ea typeface="Gill Sans"/>
                <a:cs typeface="Gill Sans"/>
                <a:sym typeface="Gill Sans"/>
              </a:defRPr>
            </a:lvl3pPr>
            <a:lvl4pPr indent="0" lvl="3" marL="0" rtl="0" algn="r">
              <a:buClr>
                <a:srgbClr val="6C6463"/>
              </a:buClr>
              <a:buSzPts val="600"/>
              <a:buFont typeface="Gill Sans"/>
              <a:buNone/>
              <a:defRPr b="0" i="0" sz="600">
                <a:solidFill>
                  <a:srgbClr val="6C6463"/>
                </a:solidFill>
                <a:latin typeface="Gill Sans"/>
                <a:ea typeface="Gill Sans"/>
                <a:cs typeface="Gill Sans"/>
                <a:sym typeface="Gill Sans"/>
              </a:defRPr>
            </a:lvl4pPr>
            <a:lvl5pPr indent="0" lvl="4" marL="0" rtl="0" algn="r">
              <a:buClr>
                <a:srgbClr val="6C6463"/>
              </a:buClr>
              <a:buSzPts val="600"/>
              <a:buFont typeface="Gill Sans"/>
              <a:buNone/>
              <a:defRPr b="0" i="0" sz="600">
                <a:solidFill>
                  <a:srgbClr val="6C6463"/>
                </a:solidFill>
                <a:latin typeface="Gill Sans"/>
                <a:ea typeface="Gill Sans"/>
                <a:cs typeface="Gill Sans"/>
                <a:sym typeface="Gill Sans"/>
              </a:defRPr>
            </a:lvl5pPr>
            <a:lvl6pPr indent="0" lvl="5" marL="0" rtl="0" algn="r">
              <a:buClr>
                <a:srgbClr val="6C6463"/>
              </a:buClr>
              <a:buSzPts val="600"/>
              <a:buFont typeface="Gill Sans"/>
              <a:buNone/>
              <a:defRPr b="0" i="0" sz="600">
                <a:solidFill>
                  <a:srgbClr val="6C6463"/>
                </a:solidFill>
                <a:latin typeface="Gill Sans"/>
                <a:ea typeface="Gill Sans"/>
                <a:cs typeface="Gill Sans"/>
                <a:sym typeface="Gill Sans"/>
              </a:defRPr>
            </a:lvl6pPr>
            <a:lvl7pPr indent="0" lvl="6" marL="0" rtl="0" algn="r">
              <a:buClr>
                <a:srgbClr val="6C6463"/>
              </a:buClr>
              <a:buSzPts val="600"/>
              <a:buFont typeface="Gill Sans"/>
              <a:buNone/>
              <a:defRPr b="0" i="0" sz="600">
                <a:solidFill>
                  <a:srgbClr val="6C6463"/>
                </a:solidFill>
                <a:latin typeface="Gill Sans"/>
                <a:ea typeface="Gill Sans"/>
                <a:cs typeface="Gill Sans"/>
                <a:sym typeface="Gill Sans"/>
              </a:defRPr>
            </a:lvl7pPr>
            <a:lvl8pPr indent="0" lvl="7" marL="0" rtl="0" algn="r">
              <a:buClr>
                <a:srgbClr val="6C6463"/>
              </a:buClr>
              <a:buSzPts val="600"/>
              <a:buFont typeface="Gill Sans"/>
              <a:buNone/>
              <a:defRPr b="0" i="0" sz="600">
                <a:solidFill>
                  <a:srgbClr val="6C6463"/>
                </a:solidFill>
                <a:latin typeface="Gill Sans"/>
                <a:ea typeface="Gill Sans"/>
                <a:cs typeface="Gill Sans"/>
                <a:sym typeface="Gill Sans"/>
              </a:defRPr>
            </a:lvl8pPr>
            <a:lvl9pPr indent="0" lvl="8" marL="0" rtl="0" algn="r">
              <a:buClr>
                <a:srgbClr val="6C6463"/>
              </a:buClr>
              <a:buSzPts val="600"/>
              <a:buFont typeface="Gill Sans"/>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ntent">
  <p:cSld name="One_Content">
    <p:spTree>
      <p:nvGrpSpPr>
        <p:cNvPr id="296" name="Shape 296"/>
        <p:cNvGrpSpPr/>
        <p:nvPr/>
      </p:nvGrpSpPr>
      <p:grpSpPr>
        <a:xfrm>
          <a:off x="0" y="0"/>
          <a:ext cx="0" cy="0"/>
          <a:chOff x="0" y="0"/>
          <a:chExt cx="0" cy="0"/>
        </a:xfrm>
      </p:grpSpPr>
      <p:sp>
        <p:nvSpPr>
          <p:cNvPr id="297" name="Google Shape;297;p46"/>
          <p:cNvSpPr/>
          <p:nvPr/>
        </p:nvSpPr>
        <p:spPr>
          <a:xfrm>
            <a:off x="0" y="0"/>
            <a:ext cx="9144000" cy="1028700"/>
          </a:xfrm>
          <a:prstGeom prst="rect">
            <a:avLst/>
          </a:prstGeom>
          <a:solidFill>
            <a:srgbClr val="111D5E"/>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Gill Sans"/>
              <a:buNone/>
            </a:pPr>
            <a:r>
              <a:t/>
            </a:r>
            <a:endParaRPr b="0" i="0" sz="1400" u="none" cap="none" strike="noStrike">
              <a:solidFill>
                <a:schemeClr val="lt1"/>
              </a:solidFill>
              <a:latin typeface="Century Gothic"/>
              <a:ea typeface="Century Gothic"/>
              <a:cs typeface="Century Gothic"/>
              <a:sym typeface="Century Gothic"/>
            </a:endParaRPr>
          </a:p>
        </p:txBody>
      </p:sp>
      <p:sp>
        <p:nvSpPr>
          <p:cNvPr id="298" name="Google Shape;298;p46"/>
          <p:cNvSpPr txBox="1"/>
          <p:nvPr>
            <p:ph idx="1" type="body"/>
          </p:nvPr>
        </p:nvSpPr>
        <p:spPr>
          <a:xfrm>
            <a:off x="463024" y="1105371"/>
            <a:ext cx="8225400" cy="3533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020406"/>
              </a:buClr>
              <a:buSzPts val="2100"/>
              <a:buFont typeface="Arial"/>
              <a:buChar char="•"/>
              <a:defRPr b="0" i="0" sz="2100" u="none" cap="none" strike="noStrike">
                <a:solidFill>
                  <a:srgbClr val="020406"/>
                </a:solidFill>
                <a:latin typeface="Century Gothic"/>
                <a:ea typeface="Century Gothic"/>
                <a:cs typeface="Century Gothic"/>
                <a:sym typeface="Century Gothic"/>
              </a:defRPr>
            </a:lvl1pPr>
            <a:lvl2pPr indent="-342900" lvl="1" marL="914400" marR="0" rtl="0" algn="l">
              <a:lnSpc>
                <a:spcPct val="90000"/>
              </a:lnSpc>
              <a:spcBef>
                <a:spcPts val="1600"/>
              </a:spcBef>
              <a:spcAft>
                <a:spcPts val="0"/>
              </a:spcAft>
              <a:buClr>
                <a:srgbClr val="020406"/>
              </a:buClr>
              <a:buSzPts val="1800"/>
              <a:buFont typeface="Arial"/>
              <a:buChar char="•"/>
              <a:defRPr b="0" i="0" sz="1800" u="none" cap="none" strike="noStrike">
                <a:solidFill>
                  <a:srgbClr val="020406"/>
                </a:solidFill>
                <a:latin typeface="Century Gothic"/>
                <a:ea typeface="Century Gothic"/>
                <a:cs typeface="Century Gothic"/>
                <a:sym typeface="Century Gothic"/>
              </a:defRPr>
            </a:lvl2pPr>
            <a:lvl3pPr indent="-323850" lvl="2" marL="1371600" marR="0" rtl="0" algn="l">
              <a:lnSpc>
                <a:spcPct val="90000"/>
              </a:lnSpc>
              <a:spcBef>
                <a:spcPts val="1600"/>
              </a:spcBef>
              <a:spcAft>
                <a:spcPts val="0"/>
              </a:spcAft>
              <a:buClr>
                <a:srgbClr val="020406"/>
              </a:buClr>
              <a:buSzPts val="1500"/>
              <a:buFont typeface="Arial"/>
              <a:buChar char="•"/>
              <a:defRPr b="0" i="0" sz="1500" u="none" cap="none" strike="noStrike">
                <a:solidFill>
                  <a:srgbClr val="020406"/>
                </a:solidFill>
                <a:latin typeface="Century Gothic"/>
                <a:ea typeface="Century Gothic"/>
                <a:cs typeface="Century Gothic"/>
                <a:sym typeface="Century Gothic"/>
              </a:defRPr>
            </a:lvl3pPr>
            <a:lvl4pPr indent="-317500" lvl="3" marL="1828800" marR="0" rtl="0" algn="l">
              <a:lnSpc>
                <a:spcPct val="90000"/>
              </a:lnSpc>
              <a:spcBef>
                <a:spcPts val="1600"/>
              </a:spcBef>
              <a:spcAft>
                <a:spcPts val="0"/>
              </a:spcAft>
              <a:buClr>
                <a:srgbClr val="020406"/>
              </a:buClr>
              <a:buSzPts val="1400"/>
              <a:buFont typeface="Arial"/>
              <a:buChar char="•"/>
              <a:defRPr b="0" i="0" sz="1400" u="none" cap="none" strike="noStrike">
                <a:solidFill>
                  <a:srgbClr val="020406"/>
                </a:solidFill>
                <a:latin typeface="Century Gothic"/>
                <a:ea typeface="Century Gothic"/>
                <a:cs typeface="Century Gothic"/>
                <a:sym typeface="Century Gothic"/>
              </a:defRPr>
            </a:lvl4pPr>
            <a:lvl5pPr indent="-317500" lvl="4" marL="2286000" marR="0" rtl="0" algn="l">
              <a:lnSpc>
                <a:spcPct val="90000"/>
              </a:lnSpc>
              <a:spcBef>
                <a:spcPts val="1600"/>
              </a:spcBef>
              <a:spcAft>
                <a:spcPts val="0"/>
              </a:spcAft>
              <a:buClr>
                <a:srgbClr val="020406"/>
              </a:buClr>
              <a:buSzPts val="1400"/>
              <a:buFont typeface="Arial"/>
              <a:buChar char="•"/>
              <a:defRPr b="0" i="0" sz="1400" u="none" cap="none" strike="noStrike">
                <a:solidFill>
                  <a:srgbClr val="020406"/>
                </a:solidFill>
                <a:latin typeface="Century Gothic"/>
                <a:ea typeface="Century Gothic"/>
                <a:cs typeface="Century Gothic"/>
                <a:sym typeface="Century Gothic"/>
              </a:defRPr>
            </a:lvl5pPr>
            <a:lvl6pPr indent="-317500" lvl="5" marL="27432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600"/>
              </a:spcBef>
              <a:spcAft>
                <a:spcPts val="16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99" name="Google Shape;299;p46"/>
          <p:cNvSpPr/>
          <p:nvPr/>
        </p:nvSpPr>
        <p:spPr>
          <a:xfrm>
            <a:off x="0" y="5051167"/>
            <a:ext cx="9144000" cy="92100"/>
          </a:xfrm>
          <a:prstGeom prst="rect">
            <a:avLst/>
          </a:prstGeom>
          <a:solidFill>
            <a:srgbClr val="B21F66"/>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Gill Sans"/>
              <a:buNone/>
            </a:pPr>
            <a:r>
              <a:t/>
            </a:r>
            <a:endParaRPr b="0" i="0" sz="1400" u="none" cap="none" strike="noStrike">
              <a:solidFill>
                <a:schemeClr val="lt1"/>
              </a:solidFill>
              <a:latin typeface="Century Gothic"/>
              <a:ea typeface="Century Gothic"/>
              <a:cs typeface="Century Gothic"/>
              <a:sym typeface="Century Gothic"/>
            </a:endParaRPr>
          </a:p>
        </p:txBody>
      </p:sp>
      <p:sp>
        <p:nvSpPr>
          <p:cNvPr id="300" name="Google Shape;300;p46"/>
          <p:cNvSpPr txBox="1"/>
          <p:nvPr>
            <p:ph type="title"/>
          </p:nvPr>
        </p:nvSpPr>
        <p:spPr>
          <a:xfrm>
            <a:off x="463024" y="62641"/>
            <a:ext cx="82272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2700"/>
              <a:buFont typeface="Century Gothic"/>
              <a:buNone/>
              <a:defRPr sz="27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_Content">
  <p:cSld name="2_One_Content">
    <p:spTree>
      <p:nvGrpSpPr>
        <p:cNvPr id="301" name="Shape 301"/>
        <p:cNvGrpSpPr/>
        <p:nvPr/>
      </p:nvGrpSpPr>
      <p:grpSpPr>
        <a:xfrm>
          <a:off x="0" y="0"/>
          <a:ext cx="0" cy="0"/>
          <a:chOff x="0" y="0"/>
          <a:chExt cx="0" cy="0"/>
        </a:xfrm>
      </p:grpSpPr>
      <p:sp>
        <p:nvSpPr>
          <p:cNvPr id="302" name="Google Shape;302;p47"/>
          <p:cNvSpPr txBox="1"/>
          <p:nvPr>
            <p:ph idx="1" type="body"/>
          </p:nvPr>
        </p:nvSpPr>
        <p:spPr>
          <a:xfrm>
            <a:off x="463024" y="1105372"/>
            <a:ext cx="8225400" cy="35643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020406"/>
              </a:buClr>
              <a:buSzPts val="2100"/>
              <a:buFont typeface="Arial"/>
              <a:buChar char="•"/>
              <a:defRPr b="0" i="0" sz="2100" u="none" cap="none" strike="noStrike">
                <a:solidFill>
                  <a:srgbClr val="020406"/>
                </a:solidFill>
                <a:latin typeface="Century Gothic"/>
                <a:ea typeface="Century Gothic"/>
                <a:cs typeface="Century Gothic"/>
                <a:sym typeface="Century Gothic"/>
              </a:defRPr>
            </a:lvl1pPr>
            <a:lvl2pPr indent="-342900" lvl="1" marL="914400" marR="0" rtl="0" algn="l">
              <a:lnSpc>
                <a:spcPct val="90000"/>
              </a:lnSpc>
              <a:spcBef>
                <a:spcPts val="1600"/>
              </a:spcBef>
              <a:spcAft>
                <a:spcPts val="0"/>
              </a:spcAft>
              <a:buClr>
                <a:srgbClr val="020406"/>
              </a:buClr>
              <a:buSzPts val="1800"/>
              <a:buFont typeface="Arial"/>
              <a:buChar char="•"/>
              <a:defRPr b="0" i="0" sz="1800" u="none" cap="none" strike="noStrike">
                <a:solidFill>
                  <a:srgbClr val="020406"/>
                </a:solidFill>
                <a:latin typeface="Century Gothic"/>
                <a:ea typeface="Century Gothic"/>
                <a:cs typeface="Century Gothic"/>
                <a:sym typeface="Century Gothic"/>
              </a:defRPr>
            </a:lvl2pPr>
            <a:lvl3pPr indent="-323850" lvl="2" marL="1371600" marR="0" rtl="0" algn="l">
              <a:lnSpc>
                <a:spcPct val="90000"/>
              </a:lnSpc>
              <a:spcBef>
                <a:spcPts val="1600"/>
              </a:spcBef>
              <a:spcAft>
                <a:spcPts val="0"/>
              </a:spcAft>
              <a:buClr>
                <a:srgbClr val="020406"/>
              </a:buClr>
              <a:buSzPts val="1500"/>
              <a:buFont typeface="Arial"/>
              <a:buChar char="•"/>
              <a:defRPr b="0" i="0" sz="1500" u="none" cap="none" strike="noStrike">
                <a:solidFill>
                  <a:srgbClr val="020406"/>
                </a:solidFill>
                <a:latin typeface="Century Gothic"/>
                <a:ea typeface="Century Gothic"/>
                <a:cs typeface="Century Gothic"/>
                <a:sym typeface="Century Gothic"/>
              </a:defRPr>
            </a:lvl3pPr>
            <a:lvl4pPr indent="-317500" lvl="3" marL="1828800" marR="0" rtl="0" algn="l">
              <a:lnSpc>
                <a:spcPct val="90000"/>
              </a:lnSpc>
              <a:spcBef>
                <a:spcPts val="1600"/>
              </a:spcBef>
              <a:spcAft>
                <a:spcPts val="0"/>
              </a:spcAft>
              <a:buClr>
                <a:srgbClr val="020406"/>
              </a:buClr>
              <a:buSzPts val="1400"/>
              <a:buFont typeface="Arial"/>
              <a:buChar char="•"/>
              <a:defRPr b="0" i="0" sz="1400" u="none" cap="none" strike="noStrike">
                <a:solidFill>
                  <a:srgbClr val="020406"/>
                </a:solidFill>
                <a:latin typeface="Century Gothic"/>
                <a:ea typeface="Century Gothic"/>
                <a:cs typeface="Century Gothic"/>
                <a:sym typeface="Century Gothic"/>
              </a:defRPr>
            </a:lvl4pPr>
            <a:lvl5pPr indent="-317500" lvl="4" marL="2286000" marR="0" rtl="0" algn="l">
              <a:lnSpc>
                <a:spcPct val="90000"/>
              </a:lnSpc>
              <a:spcBef>
                <a:spcPts val="1600"/>
              </a:spcBef>
              <a:spcAft>
                <a:spcPts val="0"/>
              </a:spcAft>
              <a:buClr>
                <a:srgbClr val="020406"/>
              </a:buClr>
              <a:buSzPts val="1400"/>
              <a:buFont typeface="Arial"/>
              <a:buChar char="•"/>
              <a:defRPr b="0" i="0" sz="1400" u="none" cap="none" strike="noStrike">
                <a:solidFill>
                  <a:srgbClr val="020406"/>
                </a:solidFill>
                <a:latin typeface="Century Gothic"/>
                <a:ea typeface="Century Gothic"/>
                <a:cs typeface="Century Gothic"/>
                <a:sym typeface="Century Gothic"/>
              </a:defRPr>
            </a:lvl5pPr>
            <a:lvl6pPr indent="-317500" lvl="5" marL="27432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600"/>
              </a:spcBef>
              <a:spcAft>
                <a:spcPts val="16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03" name="Google Shape;303;p47"/>
          <p:cNvSpPr/>
          <p:nvPr/>
        </p:nvSpPr>
        <p:spPr>
          <a:xfrm>
            <a:off x="0" y="5051167"/>
            <a:ext cx="9144000" cy="92100"/>
          </a:xfrm>
          <a:prstGeom prst="rect">
            <a:avLst/>
          </a:prstGeom>
          <a:solidFill>
            <a:srgbClr val="B21F66"/>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Gill Sans"/>
              <a:buNone/>
            </a:pPr>
            <a:r>
              <a:t/>
            </a:r>
            <a:endParaRPr b="0" i="0" sz="1400" u="none" cap="none" strike="noStrike">
              <a:solidFill>
                <a:srgbClr val="020406"/>
              </a:solidFill>
              <a:latin typeface="Century Gothic"/>
              <a:ea typeface="Century Gothic"/>
              <a:cs typeface="Century Gothic"/>
              <a:sym typeface="Century Gothic"/>
            </a:endParaRPr>
          </a:p>
        </p:txBody>
      </p:sp>
      <p:sp>
        <p:nvSpPr>
          <p:cNvPr id="304" name="Google Shape;304;p47"/>
          <p:cNvSpPr txBox="1"/>
          <p:nvPr>
            <p:ph type="title"/>
          </p:nvPr>
        </p:nvSpPr>
        <p:spPr>
          <a:xfrm>
            <a:off x="463024" y="62641"/>
            <a:ext cx="82272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rgbClr val="020406"/>
              </a:buClr>
              <a:buSzPts val="2700"/>
              <a:buFont typeface="Century Gothic"/>
              <a:buNone/>
              <a:defRPr sz="2700">
                <a:solidFill>
                  <a:srgbClr val="020406"/>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414674"/>
        </a:solidFill>
      </p:bgPr>
    </p:bg>
    <p:spTree>
      <p:nvGrpSpPr>
        <p:cNvPr id="305" name="Shape 305"/>
        <p:cNvGrpSpPr/>
        <p:nvPr/>
      </p:nvGrpSpPr>
      <p:grpSpPr>
        <a:xfrm>
          <a:off x="0" y="0"/>
          <a:ext cx="0" cy="0"/>
          <a:chOff x="0" y="0"/>
          <a:chExt cx="0" cy="0"/>
        </a:xfrm>
      </p:grpSpPr>
      <p:pic>
        <p:nvPicPr>
          <p:cNvPr id="306" name="Google Shape;306;p48"/>
          <p:cNvPicPr preferRelativeResize="0"/>
          <p:nvPr/>
        </p:nvPicPr>
        <p:blipFill rotWithShape="1">
          <a:blip r:embed="rId2">
            <a:alphaModFix/>
          </a:blip>
          <a:srcRect b="0" l="0" r="0" t="0"/>
          <a:stretch/>
        </p:blipFill>
        <p:spPr>
          <a:xfrm>
            <a:off x="8008144" y="4339828"/>
            <a:ext cx="503169" cy="701278"/>
          </a:xfrm>
          <a:prstGeom prst="rect">
            <a:avLst/>
          </a:prstGeom>
          <a:noFill/>
          <a:ln>
            <a:noFill/>
          </a:ln>
        </p:spPr>
      </p:pic>
      <p:sp>
        <p:nvSpPr>
          <p:cNvPr id="307" name="Google Shape;307;p48"/>
          <p:cNvSpPr txBox="1"/>
          <p:nvPr>
            <p:ph type="title"/>
          </p:nvPr>
        </p:nvSpPr>
        <p:spPr>
          <a:xfrm>
            <a:off x="628650" y="273843"/>
            <a:ext cx="7886700" cy="9939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lt2"/>
              </a:buClr>
              <a:buSzPts val="1100"/>
              <a:buFont typeface="Gill Sans"/>
              <a:buNone/>
              <a:defRPr>
                <a:solidFill>
                  <a:schemeClr val="lt2"/>
                </a:solidFill>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308" name="Google Shape;308;p48"/>
          <p:cNvSpPr txBox="1"/>
          <p:nvPr>
            <p:ph idx="1" type="body"/>
          </p:nvPr>
        </p:nvSpPr>
        <p:spPr>
          <a:xfrm>
            <a:off x="628650" y="1369218"/>
            <a:ext cx="7886700" cy="3672000"/>
          </a:xfrm>
          <a:prstGeom prst="rect">
            <a:avLst/>
          </a:prstGeom>
          <a:noFill/>
          <a:ln>
            <a:noFill/>
          </a:ln>
        </p:spPr>
        <p:txBody>
          <a:bodyPr anchorCtr="0" anchor="t" bIns="34275" lIns="68575" spcFirstLastPara="1" rIns="68575" wrap="square" tIns="34275">
            <a:noAutofit/>
          </a:bodyPr>
          <a:lstStyle>
            <a:lvl1pPr indent="-400050" lvl="0" marL="457200" rtl="0" algn="l">
              <a:lnSpc>
                <a:spcPct val="90000"/>
              </a:lnSpc>
              <a:spcBef>
                <a:spcPts val="800"/>
              </a:spcBef>
              <a:spcAft>
                <a:spcPts val="0"/>
              </a:spcAft>
              <a:buClr>
                <a:schemeClr val="lt2"/>
              </a:buClr>
              <a:buSzPts val="2700"/>
              <a:buChar char="•"/>
              <a:defRPr>
                <a:solidFill>
                  <a:schemeClr val="lt2"/>
                </a:solidFill>
              </a:defRPr>
            </a:lvl1pPr>
            <a:lvl2pPr indent="-381000" lvl="1" marL="914400" rtl="0" algn="l">
              <a:lnSpc>
                <a:spcPct val="90000"/>
              </a:lnSpc>
              <a:spcBef>
                <a:spcPts val="400"/>
              </a:spcBef>
              <a:spcAft>
                <a:spcPts val="0"/>
              </a:spcAft>
              <a:buClr>
                <a:schemeClr val="lt2"/>
              </a:buClr>
              <a:buSzPts val="2400"/>
              <a:buChar char="•"/>
              <a:defRPr>
                <a:solidFill>
                  <a:schemeClr val="lt2"/>
                </a:solidFill>
              </a:defRPr>
            </a:lvl2pPr>
            <a:lvl3pPr indent="-361950" lvl="2" marL="1371600" rtl="0" algn="l">
              <a:lnSpc>
                <a:spcPct val="90000"/>
              </a:lnSpc>
              <a:spcBef>
                <a:spcPts val="400"/>
              </a:spcBef>
              <a:spcAft>
                <a:spcPts val="0"/>
              </a:spcAft>
              <a:buClr>
                <a:schemeClr val="lt2"/>
              </a:buClr>
              <a:buSzPts val="2100"/>
              <a:buChar char="•"/>
              <a:defRPr>
                <a:solidFill>
                  <a:schemeClr val="lt2"/>
                </a:solidFill>
              </a:defRPr>
            </a:lvl3pPr>
            <a:lvl4pPr indent="-342900" lvl="3" marL="1828800" rtl="0" algn="l">
              <a:lnSpc>
                <a:spcPct val="90000"/>
              </a:lnSpc>
              <a:spcBef>
                <a:spcPts val="400"/>
              </a:spcBef>
              <a:spcAft>
                <a:spcPts val="0"/>
              </a:spcAft>
              <a:buClr>
                <a:schemeClr val="lt2"/>
              </a:buClr>
              <a:buSzPts val="1800"/>
              <a:buChar char="•"/>
              <a:defRPr>
                <a:solidFill>
                  <a:schemeClr val="lt2"/>
                </a:solidFill>
              </a:defRPr>
            </a:lvl4pPr>
            <a:lvl5pPr indent="-342900" lvl="4" marL="2286000" rtl="0" algn="l">
              <a:lnSpc>
                <a:spcPct val="90000"/>
              </a:lnSpc>
              <a:spcBef>
                <a:spcPts val="400"/>
              </a:spcBef>
              <a:spcAft>
                <a:spcPts val="0"/>
              </a:spcAft>
              <a:buClr>
                <a:schemeClr val="lt2"/>
              </a:buClr>
              <a:buSzPts val="1800"/>
              <a:buChar char="•"/>
              <a:defRPr>
                <a:solidFill>
                  <a:schemeClr val="lt2"/>
                </a:solidFill>
              </a:defRPr>
            </a:lvl5pPr>
            <a:lvl6pPr indent="-317500" lvl="5" marL="2743200" rtl="0" algn="l">
              <a:lnSpc>
                <a:spcPct val="90000"/>
              </a:lnSpc>
              <a:spcBef>
                <a:spcPts val="400"/>
              </a:spcBef>
              <a:spcAft>
                <a:spcPts val="0"/>
              </a:spcAft>
              <a:buClr>
                <a:schemeClr val="lt1"/>
              </a:buClr>
              <a:buSzPts val="1400"/>
              <a:buChar char="•"/>
              <a:defRPr/>
            </a:lvl6pPr>
            <a:lvl7pPr indent="-317500" lvl="6" marL="3200400" rtl="0" algn="l">
              <a:lnSpc>
                <a:spcPct val="90000"/>
              </a:lnSpc>
              <a:spcBef>
                <a:spcPts val="400"/>
              </a:spcBef>
              <a:spcAft>
                <a:spcPts val="0"/>
              </a:spcAft>
              <a:buClr>
                <a:schemeClr val="lt1"/>
              </a:buClr>
              <a:buSzPts val="1400"/>
              <a:buChar char="•"/>
              <a:defRPr/>
            </a:lvl7pPr>
            <a:lvl8pPr indent="-317500" lvl="7" marL="3657600" rtl="0" algn="l">
              <a:lnSpc>
                <a:spcPct val="90000"/>
              </a:lnSpc>
              <a:spcBef>
                <a:spcPts val="400"/>
              </a:spcBef>
              <a:spcAft>
                <a:spcPts val="0"/>
              </a:spcAft>
              <a:buClr>
                <a:schemeClr val="lt1"/>
              </a:buClr>
              <a:buSzPts val="1400"/>
              <a:buChar char="•"/>
              <a:defRPr/>
            </a:lvl8pPr>
            <a:lvl9pPr indent="-317500" lvl="8" marL="4114800" rtl="0" algn="l">
              <a:lnSpc>
                <a:spcPct val="90000"/>
              </a:lnSpc>
              <a:spcBef>
                <a:spcPts val="400"/>
              </a:spcBef>
              <a:spcAft>
                <a:spcPts val="0"/>
              </a:spcAft>
              <a:buClr>
                <a:schemeClr val="lt1"/>
              </a:buClr>
              <a:buSzPts val="1400"/>
              <a:buChar char="•"/>
              <a:defRPr/>
            </a:lvl9pPr>
          </a:lstStyle>
          <a:p/>
        </p:txBody>
      </p:sp>
      <p:sp>
        <p:nvSpPr>
          <p:cNvPr id="309" name="Google Shape;309;p48"/>
          <p:cNvSpPr/>
          <p:nvPr/>
        </p:nvSpPr>
        <p:spPr>
          <a:xfrm rot="5400000">
            <a:off x="-2400300" y="2400300"/>
            <a:ext cx="5143500" cy="342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Gill Sans"/>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1">
  <p:cSld name="TITLE_ONLY_1">
    <p:bg>
      <p:bgPr>
        <a:solidFill>
          <a:srgbClr val="FFFFFF"/>
        </a:solidFill>
      </p:bgPr>
    </p:bg>
    <p:spTree>
      <p:nvGrpSpPr>
        <p:cNvPr id="310" name="Shape 310"/>
        <p:cNvGrpSpPr/>
        <p:nvPr/>
      </p:nvGrpSpPr>
      <p:grpSpPr>
        <a:xfrm>
          <a:off x="0" y="0"/>
          <a:ext cx="0" cy="0"/>
          <a:chOff x="0" y="0"/>
          <a:chExt cx="0" cy="0"/>
        </a:xfrm>
      </p:grpSpPr>
      <p:sp>
        <p:nvSpPr>
          <p:cNvPr id="311" name="Google Shape;311;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buClr>
                <a:srgbClr val="6C6463"/>
              </a:buClr>
              <a:buSzPts val="600"/>
              <a:buFont typeface="Gill Sans"/>
              <a:buNone/>
              <a:defRPr b="0" i="0" sz="600">
                <a:solidFill>
                  <a:srgbClr val="6C6463"/>
                </a:solidFill>
                <a:latin typeface="Gill Sans"/>
                <a:ea typeface="Gill Sans"/>
                <a:cs typeface="Gill Sans"/>
                <a:sym typeface="Gill Sans"/>
              </a:defRPr>
            </a:lvl1pPr>
            <a:lvl2pPr indent="0" lvl="1" marL="0" marR="0" rtl="0" algn="l">
              <a:buClr>
                <a:srgbClr val="6C6463"/>
              </a:buClr>
              <a:buSzPts val="600"/>
              <a:buFont typeface="Gill Sans"/>
              <a:buNone/>
              <a:defRPr b="0" i="0" sz="600">
                <a:solidFill>
                  <a:srgbClr val="6C6463"/>
                </a:solidFill>
                <a:latin typeface="Gill Sans"/>
                <a:ea typeface="Gill Sans"/>
                <a:cs typeface="Gill Sans"/>
                <a:sym typeface="Gill Sans"/>
              </a:defRPr>
            </a:lvl2pPr>
            <a:lvl3pPr indent="0" lvl="2" marL="0" marR="0" rtl="0" algn="l">
              <a:buClr>
                <a:srgbClr val="6C6463"/>
              </a:buClr>
              <a:buSzPts val="600"/>
              <a:buFont typeface="Gill Sans"/>
              <a:buNone/>
              <a:defRPr b="0" i="0" sz="600">
                <a:solidFill>
                  <a:srgbClr val="6C6463"/>
                </a:solidFill>
                <a:latin typeface="Gill Sans"/>
                <a:ea typeface="Gill Sans"/>
                <a:cs typeface="Gill Sans"/>
                <a:sym typeface="Gill Sans"/>
              </a:defRPr>
            </a:lvl3pPr>
            <a:lvl4pPr indent="0" lvl="3" marL="0" marR="0" rtl="0" algn="l">
              <a:buClr>
                <a:srgbClr val="6C6463"/>
              </a:buClr>
              <a:buSzPts val="600"/>
              <a:buFont typeface="Gill Sans"/>
              <a:buNone/>
              <a:defRPr b="0" i="0" sz="600">
                <a:solidFill>
                  <a:srgbClr val="6C6463"/>
                </a:solidFill>
                <a:latin typeface="Gill Sans"/>
                <a:ea typeface="Gill Sans"/>
                <a:cs typeface="Gill Sans"/>
                <a:sym typeface="Gill Sans"/>
              </a:defRPr>
            </a:lvl4pPr>
            <a:lvl5pPr indent="0" lvl="4" marL="0" marR="0" rtl="0" algn="l">
              <a:buClr>
                <a:srgbClr val="6C6463"/>
              </a:buClr>
              <a:buSzPts val="600"/>
              <a:buFont typeface="Gill Sans"/>
              <a:buNone/>
              <a:defRPr b="0" i="0" sz="600">
                <a:solidFill>
                  <a:srgbClr val="6C6463"/>
                </a:solidFill>
                <a:latin typeface="Gill Sans"/>
                <a:ea typeface="Gill Sans"/>
                <a:cs typeface="Gill Sans"/>
                <a:sym typeface="Gill Sans"/>
              </a:defRPr>
            </a:lvl5pPr>
            <a:lvl6pPr indent="0" lvl="5" marL="0" marR="0" rtl="0" algn="l">
              <a:buClr>
                <a:srgbClr val="6C6463"/>
              </a:buClr>
              <a:buSzPts val="600"/>
              <a:buFont typeface="Gill Sans"/>
              <a:buNone/>
              <a:defRPr b="0" i="0" sz="600">
                <a:solidFill>
                  <a:srgbClr val="6C6463"/>
                </a:solidFill>
                <a:latin typeface="Gill Sans"/>
                <a:ea typeface="Gill Sans"/>
                <a:cs typeface="Gill Sans"/>
                <a:sym typeface="Gill Sans"/>
              </a:defRPr>
            </a:lvl6pPr>
            <a:lvl7pPr indent="0" lvl="6" marL="0" marR="0" rtl="0" algn="l">
              <a:buClr>
                <a:srgbClr val="6C6463"/>
              </a:buClr>
              <a:buSzPts val="600"/>
              <a:buFont typeface="Gill Sans"/>
              <a:buNone/>
              <a:defRPr b="0" i="0" sz="600">
                <a:solidFill>
                  <a:srgbClr val="6C6463"/>
                </a:solidFill>
                <a:latin typeface="Gill Sans"/>
                <a:ea typeface="Gill Sans"/>
                <a:cs typeface="Gill Sans"/>
                <a:sym typeface="Gill Sans"/>
              </a:defRPr>
            </a:lvl7pPr>
            <a:lvl8pPr indent="0" lvl="7" marL="0" marR="0" rtl="0" algn="l">
              <a:buClr>
                <a:srgbClr val="6C6463"/>
              </a:buClr>
              <a:buSzPts val="600"/>
              <a:buFont typeface="Gill Sans"/>
              <a:buNone/>
              <a:defRPr b="0" i="0" sz="600">
                <a:solidFill>
                  <a:srgbClr val="6C6463"/>
                </a:solidFill>
                <a:latin typeface="Gill Sans"/>
                <a:ea typeface="Gill Sans"/>
                <a:cs typeface="Gill Sans"/>
                <a:sym typeface="Gill Sans"/>
              </a:defRPr>
            </a:lvl8pPr>
            <a:lvl9pPr indent="0" lvl="8" marL="0" marR="0" rtl="0" algn="l">
              <a:buClr>
                <a:srgbClr val="6C6463"/>
              </a:buClr>
              <a:buSzPts val="600"/>
              <a:buFont typeface="Gill Sans"/>
              <a:buNone/>
              <a:defRPr b="0" i="0" sz="600">
                <a:solidFill>
                  <a:srgbClr val="6C6463"/>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
              <a:t>‹#›</a:t>
            </a:fld>
            <a:endParaRPr/>
          </a:p>
        </p:txBody>
      </p:sp>
      <p:sp>
        <p:nvSpPr>
          <p:cNvPr id="312" name="Google Shape;312;p49"/>
          <p:cNvSpPr/>
          <p:nvPr/>
        </p:nvSpPr>
        <p:spPr>
          <a:xfrm>
            <a:off x="323875" y="1643925"/>
            <a:ext cx="4912500" cy="3288900"/>
          </a:xfrm>
          <a:prstGeom prst="rect">
            <a:avLst/>
          </a:prstGeom>
          <a:solidFill>
            <a:srgbClr val="FCE5CD"/>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800"/>
              <a:buFont typeface="Gill Sans"/>
              <a:buNone/>
            </a:pPr>
            <a:r>
              <a:rPr b="1" lang="en" sz="1800">
                <a:solidFill>
                  <a:schemeClr val="dk1"/>
                </a:solidFill>
                <a:latin typeface="Gill Sans"/>
                <a:ea typeface="Gill Sans"/>
                <a:cs typeface="Gill Sans"/>
                <a:sym typeface="Gill Sans"/>
              </a:rPr>
              <a:t>Individual Brainstorm</a:t>
            </a:r>
            <a:endParaRPr b="1" sz="1800">
              <a:solidFill>
                <a:schemeClr val="dk1"/>
              </a:solidFill>
              <a:latin typeface="Gill Sans"/>
              <a:ea typeface="Gill Sans"/>
              <a:cs typeface="Gill Sans"/>
              <a:sym typeface="Gill Sans"/>
            </a:endParaRPr>
          </a:p>
        </p:txBody>
      </p:sp>
      <p:sp>
        <p:nvSpPr>
          <p:cNvPr id="313" name="Google Shape;313;p49"/>
          <p:cNvSpPr/>
          <p:nvPr/>
        </p:nvSpPr>
        <p:spPr>
          <a:xfrm>
            <a:off x="5357525" y="1643925"/>
            <a:ext cx="3325500" cy="3288900"/>
          </a:xfrm>
          <a:prstGeom prst="rect">
            <a:avLst/>
          </a:prstGeom>
          <a:solidFill>
            <a:srgbClr val="FCE5CD"/>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800"/>
              <a:buFont typeface="Gill Sans"/>
              <a:buNone/>
            </a:pPr>
            <a:r>
              <a:rPr b="1" lang="en" sz="1800">
                <a:solidFill>
                  <a:schemeClr val="dk1"/>
                </a:solidFill>
                <a:latin typeface="Gill Sans"/>
                <a:ea typeface="Gill Sans"/>
                <a:cs typeface="Gill Sans"/>
                <a:sym typeface="Gill Sans"/>
              </a:rPr>
              <a:t>Top Two Ideas</a:t>
            </a:r>
            <a:endParaRPr b="1" sz="1800">
              <a:solidFill>
                <a:schemeClr val="dk1"/>
              </a:solidFill>
              <a:latin typeface="Gill Sans"/>
              <a:ea typeface="Gill Sans"/>
              <a:cs typeface="Gill Sans"/>
              <a:sym typeface="Gill Sans"/>
            </a:endParaRPr>
          </a:p>
        </p:txBody>
      </p:sp>
      <p:sp>
        <p:nvSpPr>
          <p:cNvPr id="314" name="Google Shape;314;p49"/>
          <p:cNvSpPr/>
          <p:nvPr/>
        </p:nvSpPr>
        <p:spPr>
          <a:xfrm>
            <a:off x="3835850" y="107000"/>
            <a:ext cx="5130000" cy="14196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Gill Sans"/>
              <a:buNone/>
            </a:pPr>
            <a:r>
              <a:rPr lang="en" sz="1800">
                <a:solidFill>
                  <a:schemeClr val="dk1"/>
                </a:solidFill>
                <a:latin typeface="Gill Sans"/>
                <a:ea typeface="Gill Sans"/>
                <a:cs typeface="Gill Sans"/>
                <a:sym typeface="Gill Sans"/>
              </a:rPr>
              <a:t>Instructions</a:t>
            </a:r>
            <a:endParaRPr sz="1800">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Choose one person to facilitate discussion</a:t>
            </a:r>
            <a:endParaRPr sz="1200">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Individually, silently brainstorm about </a:t>
            </a:r>
            <a:r>
              <a:rPr lang="en" sz="1200" u="sng">
                <a:solidFill>
                  <a:schemeClr val="dk1"/>
                </a:solidFill>
                <a:latin typeface="Gill Sans"/>
                <a:ea typeface="Gill Sans"/>
                <a:cs typeface="Gill Sans"/>
                <a:sym typeface="Gill Sans"/>
              </a:rPr>
              <a:t>ways to improve your online collaboration</a:t>
            </a:r>
            <a:endParaRPr sz="1200" u="sng">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Enter your individual ideas on each idea “sticky”</a:t>
            </a:r>
            <a:endParaRPr sz="1200">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As a group, read the stickies and discuss your top 2. </a:t>
            </a:r>
            <a:endParaRPr sz="1200">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Drag and drop your top 2 ideas to the box on the right</a:t>
            </a:r>
            <a:endParaRPr sz="1200">
              <a:solidFill>
                <a:schemeClr val="dk1"/>
              </a:solidFill>
              <a:latin typeface="Gill Sans"/>
              <a:ea typeface="Gill Sans"/>
              <a:cs typeface="Gill Sans"/>
              <a:sym typeface="Gill Sans"/>
            </a:endParaRPr>
          </a:p>
        </p:txBody>
      </p:sp>
      <p:sp>
        <p:nvSpPr>
          <p:cNvPr id="315" name="Google Shape;315;p49"/>
          <p:cNvSpPr txBox="1"/>
          <p:nvPr/>
        </p:nvSpPr>
        <p:spPr>
          <a:xfrm>
            <a:off x="323875" y="328475"/>
            <a:ext cx="3671100" cy="2671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1"/>
              </a:buClr>
              <a:buSzPts val="3600"/>
              <a:buFont typeface="PT Sans Narrow"/>
              <a:buNone/>
            </a:pPr>
            <a:r>
              <a:rPr b="1" lang="en" sz="3600">
                <a:solidFill>
                  <a:schemeClr val="accent1"/>
                </a:solidFill>
                <a:latin typeface="PT Sans Narrow"/>
                <a:ea typeface="PT Sans Narrow"/>
                <a:cs typeface="PT Sans Narrow"/>
                <a:sym typeface="PT Sans Narrow"/>
              </a:rPr>
              <a:t>Breakout group 1</a:t>
            </a:r>
            <a:endParaRPr b="1" sz="3600">
              <a:solidFill>
                <a:schemeClr val="accent1"/>
              </a:solidFill>
              <a:latin typeface="PT Sans Narrow"/>
              <a:ea typeface="PT Sans Narrow"/>
              <a:cs typeface="PT Sans Narrow"/>
              <a:sym typeface="PT Sans Narrow"/>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bg>
      <p:bgPr>
        <a:solidFill>
          <a:schemeClr val="lt2"/>
        </a:solidFill>
      </p:bgPr>
    </p:bg>
    <p:spTree>
      <p:nvGrpSpPr>
        <p:cNvPr id="316" name="Shape 316"/>
        <p:cNvGrpSpPr/>
        <p:nvPr/>
      </p:nvGrpSpPr>
      <p:grpSpPr>
        <a:xfrm>
          <a:off x="0" y="0"/>
          <a:ext cx="0" cy="0"/>
          <a:chOff x="0" y="0"/>
          <a:chExt cx="0" cy="0"/>
        </a:xfrm>
      </p:grpSpPr>
      <p:sp>
        <p:nvSpPr>
          <p:cNvPr id="317" name="Google Shape;317;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buClr>
                <a:schemeClr val="lt1"/>
              </a:buClr>
              <a:buSzPts val="600"/>
              <a:buFont typeface="Gill Sans"/>
              <a:buNone/>
              <a:defRPr b="0" i="0" sz="600">
                <a:solidFill>
                  <a:schemeClr val="lt1"/>
                </a:solidFill>
                <a:latin typeface="Gill Sans"/>
                <a:ea typeface="Gill Sans"/>
                <a:cs typeface="Gill Sans"/>
                <a:sym typeface="Gill Sans"/>
              </a:defRPr>
            </a:lvl1pPr>
            <a:lvl2pPr indent="0" lvl="1" marL="0" marR="0" rtl="0" algn="l">
              <a:buClr>
                <a:schemeClr val="lt1"/>
              </a:buClr>
              <a:buSzPts val="600"/>
              <a:buFont typeface="Gill Sans"/>
              <a:buNone/>
              <a:defRPr b="0" i="0" sz="600">
                <a:solidFill>
                  <a:schemeClr val="lt1"/>
                </a:solidFill>
                <a:latin typeface="Gill Sans"/>
                <a:ea typeface="Gill Sans"/>
                <a:cs typeface="Gill Sans"/>
                <a:sym typeface="Gill Sans"/>
              </a:defRPr>
            </a:lvl2pPr>
            <a:lvl3pPr indent="0" lvl="2" marL="0" marR="0" rtl="0" algn="l">
              <a:buClr>
                <a:schemeClr val="lt1"/>
              </a:buClr>
              <a:buSzPts val="600"/>
              <a:buFont typeface="Gill Sans"/>
              <a:buNone/>
              <a:defRPr b="0" i="0" sz="600">
                <a:solidFill>
                  <a:schemeClr val="lt1"/>
                </a:solidFill>
                <a:latin typeface="Gill Sans"/>
                <a:ea typeface="Gill Sans"/>
                <a:cs typeface="Gill Sans"/>
                <a:sym typeface="Gill Sans"/>
              </a:defRPr>
            </a:lvl3pPr>
            <a:lvl4pPr indent="0" lvl="3" marL="0" marR="0" rtl="0" algn="l">
              <a:buClr>
                <a:schemeClr val="lt1"/>
              </a:buClr>
              <a:buSzPts val="600"/>
              <a:buFont typeface="Gill Sans"/>
              <a:buNone/>
              <a:defRPr b="0" i="0" sz="600">
                <a:solidFill>
                  <a:schemeClr val="lt1"/>
                </a:solidFill>
                <a:latin typeface="Gill Sans"/>
                <a:ea typeface="Gill Sans"/>
                <a:cs typeface="Gill Sans"/>
                <a:sym typeface="Gill Sans"/>
              </a:defRPr>
            </a:lvl4pPr>
            <a:lvl5pPr indent="0" lvl="4" marL="0" marR="0" rtl="0" algn="l">
              <a:buClr>
                <a:schemeClr val="lt1"/>
              </a:buClr>
              <a:buSzPts val="600"/>
              <a:buFont typeface="Gill Sans"/>
              <a:buNone/>
              <a:defRPr b="0" i="0" sz="600">
                <a:solidFill>
                  <a:schemeClr val="lt1"/>
                </a:solidFill>
                <a:latin typeface="Gill Sans"/>
                <a:ea typeface="Gill Sans"/>
                <a:cs typeface="Gill Sans"/>
                <a:sym typeface="Gill Sans"/>
              </a:defRPr>
            </a:lvl5pPr>
            <a:lvl6pPr indent="0" lvl="5" marL="0" marR="0" rtl="0" algn="l">
              <a:buClr>
                <a:schemeClr val="lt1"/>
              </a:buClr>
              <a:buSzPts val="600"/>
              <a:buFont typeface="Gill Sans"/>
              <a:buNone/>
              <a:defRPr b="0" i="0" sz="600">
                <a:solidFill>
                  <a:schemeClr val="lt1"/>
                </a:solidFill>
                <a:latin typeface="Gill Sans"/>
                <a:ea typeface="Gill Sans"/>
                <a:cs typeface="Gill Sans"/>
                <a:sym typeface="Gill Sans"/>
              </a:defRPr>
            </a:lvl6pPr>
            <a:lvl7pPr indent="0" lvl="6" marL="0" marR="0" rtl="0" algn="l">
              <a:buClr>
                <a:schemeClr val="lt1"/>
              </a:buClr>
              <a:buSzPts val="600"/>
              <a:buFont typeface="Gill Sans"/>
              <a:buNone/>
              <a:defRPr b="0" i="0" sz="600">
                <a:solidFill>
                  <a:schemeClr val="lt1"/>
                </a:solidFill>
                <a:latin typeface="Gill Sans"/>
                <a:ea typeface="Gill Sans"/>
                <a:cs typeface="Gill Sans"/>
                <a:sym typeface="Gill Sans"/>
              </a:defRPr>
            </a:lvl7pPr>
            <a:lvl8pPr indent="0" lvl="7" marL="0" marR="0" rtl="0" algn="l">
              <a:buClr>
                <a:schemeClr val="lt1"/>
              </a:buClr>
              <a:buSzPts val="600"/>
              <a:buFont typeface="Gill Sans"/>
              <a:buNone/>
              <a:defRPr b="0" i="0" sz="600">
                <a:solidFill>
                  <a:schemeClr val="lt1"/>
                </a:solidFill>
                <a:latin typeface="Gill Sans"/>
                <a:ea typeface="Gill Sans"/>
                <a:cs typeface="Gill Sans"/>
                <a:sym typeface="Gill Sans"/>
              </a:defRPr>
            </a:lvl8pPr>
            <a:lvl9pPr indent="0" lvl="8" marL="0" marR="0" rtl="0" algn="l">
              <a:buClr>
                <a:schemeClr val="lt1"/>
              </a:buClr>
              <a:buSzPts val="600"/>
              <a:buFont typeface="Gill Sans"/>
              <a:buNone/>
              <a:defRPr b="0" i="0" sz="600">
                <a:solidFill>
                  <a:schemeClr val="lt1"/>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 only 3">
    <p:bg>
      <p:bgPr>
        <a:solidFill>
          <a:srgbClr val="FFFFFF"/>
        </a:solidFill>
      </p:bgPr>
    </p:bg>
    <p:spTree>
      <p:nvGrpSpPr>
        <p:cNvPr id="318" name="Shape 318"/>
        <p:cNvGrpSpPr/>
        <p:nvPr/>
      </p:nvGrpSpPr>
      <p:grpSpPr>
        <a:xfrm>
          <a:off x="0" y="0"/>
          <a:ext cx="0" cy="0"/>
          <a:chOff x="0" y="0"/>
          <a:chExt cx="0" cy="0"/>
        </a:xfrm>
      </p:grpSpPr>
      <p:sp>
        <p:nvSpPr>
          <p:cNvPr id="319" name="Google Shape;319;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buClr>
                <a:srgbClr val="6C6463"/>
              </a:buClr>
              <a:buSzPts val="600"/>
              <a:buFont typeface="Gill Sans"/>
              <a:buNone/>
              <a:defRPr b="0" i="0" sz="600">
                <a:solidFill>
                  <a:srgbClr val="6C6463"/>
                </a:solidFill>
                <a:latin typeface="Gill Sans"/>
                <a:ea typeface="Gill Sans"/>
                <a:cs typeface="Gill Sans"/>
                <a:sym typeface="Gill Sans"/>
              </a:defRPr>
            </a:lvl1pPr>
            <a:lvl2pPr indent="0" lvl="1" marL="0" marR="0" rtl="0" algn="l">
              <a:buClr>
                <a:srgbClr val="6C6463"/>
              </a:buClr>
              <a:buSzPts val="600"/>
              <a:buFont typeface="Gill Sans"/>
              <a:buNone/>
              <a:defRPr b="0" i="0" sz="600">
                <a:solidFill>
                  <a:srgbClr val="6C6463"/>
                </a:solidFill>
                <a:latin typeface="Gill Sans"/>
                <a:ea typeface="Gill Sans"/>
                <a:cs typeface="Gill Sans"/>
                <a:sym typeface="Gill Sans"/>
              </a:defRPr>
            </a:lvl2pPr>
            <a:lvl3pPr indent="0" lvl="2" marL="0" marR="0" rtl="0" algn="l">
              <a:buClr>
                <a:srgbClr val="6C6463"/>
              </a:buClr>
              <a:buSzPts val="600"/>
              <a:buFont typeface="Gill Sans"/>
              <a:buNone/>
              <a:defRPr b="0" i="0" sz="600">
                <a:solidFill>
                  <a:srgbClr val="6C6463"/>
                </a:solidFill>
                <a:latin typeface="Gill Sans"/>
                <a:ea typeface="Gill Sans"/>
                <a:cs typeface="Gill Sans"/>
                <a:sym typeface="Gill Sans"/>
              </a:defRPr>
            </a:lvl3pPr>
            <a:lvl4pPr indent="0" lvl="3" marL="0" marR="0" rtl="0" algn="l">
              <a:buClr>
                <a:srgbClr val="6C6463"/>
              </a:buClr>
              <a:buSzPts val="600"/>
              <a:buFont typeface="Gill Sans"/>
              <a:buNone/>
              <a:defRPr b="0" i="0" sz="600">
                <a:solidFill>
                  <a:srgbClr val="6C6463"/>
                </a:solidFill>
                <a:latin typeface="Gill Sans"/>
                <a:ea typeface="Gill Sans"/>
                <a:cs typeface="Gill Sans"/>
                <a:sym typeface="Gill Sans"/>
              </a:defRPr>
            </a:lvl4pPr>
            <a:lvl5pPr indent="0" lvl="4" marL="0" marR="0" rtl="0" algn="l">
              <a:buClr>
                <a:srgbClr val="6C6463"/>
              </a:buClr>
              <a:buSzPts val="600"/>
              <a:buFont typeface="Gill Sans"/>
              <a:buNone/>
              <a:defRPr b="0" i="0" sz="600">
                <a:solidFill>
                  <a:srgbClr val="6C6463"/>
                </a:solidFill>
                <a:latin typeface="Gill Sans"/>
                <a:ea typeface="Gill Sans"/>
                <a:cs typeface="Gill Sans"/>
                <a:sym typeface="Gill Sans"/>
              </a:defRPr>
            </a:lvl5pPr>
            <a:lvl6pPr indent="0" lvl="5" marL="0" marR="0" rtl="0" algn="l">
              <a:buClr>
                <a:srgbClr val="6C6463"/>
              </a:buClr>
              <a:buSzPts val="600"/>
              <a:buFont typeface="Gill Sans"/>
              <a:buNone/>
              <a:defRPr b="0" i="0" sz="600">
                <a:solidFill>
                  <a:srgbClr val="6C6463"/>
                </a:solidFill>
                <a:latin typeface="Gill Sans"/>
                <a:ea typeface="Gill Sans"/>
                <a:cs typeface="Gill Sans"/>
                <a:sym typeface="Gill Sans"/>
              </a:defRPr>
            </a:lvl6pPr>
            <a:lvl7pPr indent="0" lvl="6" marL="0" marR="0" rtl="0" algn="l">
              <a:buClr>
                <a:srgbClr val="6C6463"/>
              </a:buClr>
              <a:buSzPts val="600"/>
              <a:buFont typeface="Gill Sans"/>
              <a:buNone/>
              <a:defRPr b="0" i="0" sz="600">
                <a:solidFill>
                  <a:srgbClr val="6C6463"/>
                </a:solidFill>
                <a:latin typeface="Gill Sans"/>
                <a:ea typeface="Gill Sans"/>
                <a:cs typeface="Gill Sans"/>
                <a:sym typeface="Gill Sans"/>
              </a:defRPr>
            </a:lvl7pPr>
            <a:lvl8pPr indent="0" lvl="7" marL="0" marR="0" rtl="0" algn="l">
              <a:buClr>
                <a:srgbClr val="6C6463"/>
              </a:buClr>
              <a:buSzPts val="600"/>
              <a:buFont typeface="Gill Sans"/>
              <a:buNone/>
              <a:defRPr b="0" i="0" sz="600">
                <a:solidFill>
                  <a:srgbClr val="6C6463"/>
                </a:solidFill>
                <a:latin typeface="Gill Sans"/>
                <a:ea typeface="Gill Sans"/>
                <a:cs typeface="Gill Sans"/>
                <a:sym typeface="Gill Sans"/>
              </a:defRPr>
            </a:lvl8pPr>
            <a:lvl9pPr indent="0" lvl="8" marL="0" marR="0" rtl="0" algn="l">
              <a:buClr>
                <a:srgbClr val="6C6463"/>
              </a:buClr>
              <a:buSzPts val="600"/>
              <a:buFont typeface="Gill Sans"/>
              <a:buNone/>
              <a:defRPr b="0" i="0" sz="600">
                <a:solidFill>
                  <a:srgbClr val="6C6463"/>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
              <a:t>‹#›</a:t>
            </a:fld>
            <a:endParaRPr/>
          </a:p>
        </p:txBody>
      </p:sp>
      <p:sp>
        <p:nvSpPr>
          <p:cNvPr id="320" name="Google Shape;320;p51"/>
          <p:cNvSpPr/>
          <p:nvPr/>
        </p:nvSpPr>
        <p:spPr>
          <a:xfrm>
            <a:off x="323875" y="1643925"/>
            <a:ext cx="4912500" cy="3288900"/>
          </a:xfrm>
          <a:prstGeom prst="rect">
            <a:avLst/>
          </a:prstGeom>
          <a:solidFill>
            <a:srgbClr val="FCE5CD"/>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800"/>
              <a:buFont typeface="Gill Sans"/>
              <a:buNone/>
            </a:pPr>
            <a:r>
              <a:rPr b="1" lang="en" sz="1800">
                <a:solidFill>
                  <a:schemeClr val="dk1"/>
                </a:solidFill>
                <a:latin typeface="Gill Sans"/>
                <a:ea typeface="Gill Sans"/>
                <a:cs typeface="Gill Sans"/>
                <a:sym typeface="Gill Sans"/>
              </a:rPr>
              <a:t>Individual Brainstorm</a:t>
            </a:r>
            <a:endParaRPr b="1" sz="1800">
              <a:solidFill>
                <a:schemeClr val="dk1"/>
              </a:solidFill>
              <a:latin typeface="Gill Sans"/>
              <a:ea typeface="Gill Sans"/>
              <a:cs typeface="Gill Sans"/>
              <a:sym typeface="Gill Sans"/>
            </a:endParaRPr>
          </a:p>
        </p:txBody>
      </p:sp>
      <p:sp>
        <p:nvSpPr>
          <p:cNvPr id="321" name="Google Shape;321;p51"/>
          <p:cNvSpPr/>
          <p:nvPr/>
        </p:nvSpPr>
        <p:spPr>
          <a:xfrm>
            <a:off x="5357525" y="1643925"/>
            <a:ext cx="3325500" cy="3288900"/>
          </a:xfrm>
          <a:prstGeom prst="rect">
            <a:avLst/>
          </a:prstGeom>
          <a:solidFill>
            <a:srgbClr val="FCE5CD"/>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800"/>
              <a:buFont typeface="Gill Sans"/>
              <a:buNone/>
            </a:pPr>
            <a:r>
              <a:rPr b="1" lang="en" sz="1800">
                <a:solidFill>
                  <a:schemeClr val="dk1"/>
                </a:solidFill>
                <a:latin typeface="Gill Sans"/>
                <a:ea typeface="Gill Sans"/>
                <a:cs typeface="Gill Sans"/>
                <a:sym typeface="Gill Sans"/>
              </a:rPr>
              <a:t>Top Two Ideas</a:t>
            </a:r>
            <a:endParaRPr b="1" sz="1800">
              <a:solidFill>
                <a:schemeClr val="dk1"/>
              </a:solidFill>
              <a:latin typeface="Gill Sans"/>
              <a:ea typeface="Gill Sans"/>
              <a:cs typeface="Gill Sans"/>
              <a:sym typeface="Gill Sans"/>
            </a:endParaRPr>
          </a:p>
        </p:txBody>
      </p:sp>
      <p:sp>
        <p:nvSpPr>
          <p:cNvPr id="322" name="Google Shape;322;p51"/>
          <p:cNvSpPr/>
          <p:nvPr/>
        </p:nvSpPr>
        <p:spPr>
          <a:xfrm>
            <a:off x="3835850" y="107000"/>
            <a:ext cx="5130000" cy="14196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Gill Sans"/>
              <a:buNone/>
            </a:pPr>
            <a:r>
              <a:rPr lang="en" sz="1800">
                <a:solidFill>
                  <a:schemeClr val="dk1"/>
                </a:solidFill>
                <a:latin typeface="Gill Sans"/>
                <a:ea typeface="Gill Sans"/>
                <a:cs typeface="Gill Sans"/>
                <a:sym typeface="Gill Sans"/>
              </a:rPr>
              <a:t>Instructions</a:t>
            </a:r>
            <a:endParaRPr sz="1800">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Choose one person to facilitate discussion</a:t>
            </a:r>
            <a:endParaRPr sz="1200">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Individually, silently brainstorm about </a:t>
            </a:r>
            <a:r>
              <a:rPr lang="en" sz="1200" u="sng">
                <a:solidFill>
                  <a:schemeClr val="dk1"/>
                </a:solidFill>
                <a:latin typeface="Gill Sans"/>
                <a:ea typeface="Gill Sans"/>
                <a:cs typeface="Gill Sans"/>
                <a:sym typeface="Gill Sans"/>
              </a:rPr>
              <a:t>ways to improve your online collaboration</a:t>
            </a:r>
            <a:endParaRPr sz="1200" u="sng">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Enter your individual ideas on each idea “sticky”</a:t>
            </a:r>
            <a:endParaRPr sz="1200">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As a group, read the stickies and discuss your top 2. </a:t>
            </a:r>
            <a:endParaRPr sz="1200">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Drag and drop your top 2 ideas to the box on the right</a:t>
            </a:r>
            <a:endParaRPr sz="1200">
              <a:solidFill>
                <a:schemeClr val="dk1"/>
              </a:solidFill>
              <a:latin typeface="Gill Sans"/>
              <a:ea typeface="Gill Sans"/>
              <a:cs typeface="Gill Sans"/>
              <a:sym typeface="Gill Sans"/>
            </a:endParaRPr>
          </a:p>
        </p:txBody>
      </p:sp>
      <p:sp>
        <p:nvSpPr>
          <p:cNvPr id="323" name="Google Shape;323;p51"/>
          <p:cNvSpPr txBox="1"/>
          <p:nvPr/>
        </p:nvSpPr>
        <p:spPr>
          <a:xfrm>
            <a:off x="323875" y="328475"/>
            <a:ext cx="3671100" cy="2671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1"/>
              </a:buClr>
              <a:buSzPts val="3600"/>
              <a:buFont typeface="PT Sans Narrow"/>
              <a:buNone/>
            </a:pPr>
            <a:r>
              <a:rPr b="1" lang="en" sz="3600">
                <a:solidFill>
                  <a:schemeClr val="accent1"/>
                </a:solidFill>
                <a:latin typeface="PT Sans Narrow"/>
                <a:ea typeface="PT Sans Narrow"/>
                <a:cs typeface="PT Sans Narrow"/>
                <a:sym typeface="PT Sans Narrow"/>
              </a:rPr>
              <a:t>Breakout group 2</a:t>
            </a:r>
            <a:endParaRPr b="1" sz="3600">
              <a:solidFill>
                <a:schemeClr val="accent1"/>
              </a:solidFill>
              <a:latin typeface="PT Sans Narrow"/>
              <a:ea typeface="PT Sans Narrow"/>
              <a:cs typeface="PT Sans Narrow"/>
              <a:sym typeface="PT Sans Narrow"/>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1">
  <p:cSld name="Title only 3 1">
    <p:bg>
      <p:bgPr>
        <a:solidFill>
          <a:srgbClr val="FFFFFF"/>
        </a:solidFill>
      </p:bgPr>
    </p:bg>
    <p:spTree>
      <p:nvGrpSpPr>
        <p:cNvPr id="324" name="Shape 324"/>
        <p:cNvGrpSpPr/>
        <p:nvPr/>
      </p:nvGrpSpPr>
      <p:grpSpPr>
        <a:xfrm>
          <a:off x="0" y="0"/>
          <a:ext cx="0" cy="0"/>
          <a:chOff x="0" y="0"/>
          <a:chExt cx="0" cy="0"/>
        </a:xfrm>
      </p:grpSpPr>
      <p:sp>
        <p:nvSpPr>
          <p:cNvPr id="325" name="Google Shape;325;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buClr>
                <a:srgbClr val="6C6463"/>
              </a:buClr>
              <a:buSzPts val="600"/>
              <a:buFont typeface="Gill Sans"/>
              <a:buNone/>
              <a:defRPr b="0" i="0" sz="600">
                <a:solidFill>
                  <a:srgbClr val="6C6463"/>
                </a:solidFill>
                <a:latin typeface="Gill Sans"/>
                <a:ea typeface="Gill Sans"/>
                <a:cs typeface="Gill Sans"/>
                <a:sym typeface="Gill Sans"/>
              </a:defRPr>
            </a:lvl1pPr>
            <a:lvl2pPr indent="0" lvl="1" marL="0" marR="0" rtl="0" algn="l">
              <a:buClr>
                <a:srgbClr val="6C6463"/>
              </a:buClr>
              <a:buSzPts val="600"/>
              <a:buFont typeface="Gill Sans"/>
              <a:buNone/>
              <a:defRPr b="0" i="0" sz="600">
                <a:solidFill>
                  <a:srgbClr val="6C6463"/>
                </a:solidFill>
                <a:latin typeface="Gill Sans"/>
                <a:ea typeface="Gill Sans"/>
                <a:cs typeface="Gill Sans"/>
                <a:sym typeface="Gill Sans"/>
              </a:defRPr>
            </a:lvl2pPr>
            <a:lvl3pPr indent="0" lvl="2" marL="0" marR="0" rtl="0" algn="l">
              <a:buClr>
                <a:srgbClr val="6C6463"/>
              </a:buClr>
              <a:buSzPts val="600"/>
              <a:buFont typeface="Gill Sans"/>
              <a:buNone/>
              <a:defRPr b="0" i="0" sz="600">
                <a:solidFill>
                  <a:srgbClr val="6C6463"/>
                </a:solidFill>
                <a:latin typeface="Gill Sans"/>
                <a:ea typeface="Gill Sans"/>
                <a:cs typeface="Gill Sans"/>
                <a:sym typeface="Gill Sans"/>
              </a:defRPr>
            </a:lvl3pPr>
            <a:lvl4pPr indent="0" lvl="3" marL="0" marR="0" rtl="0" algn="l">
              <a:buClr>
                <a:srgbClr val="6C6463"/>
              </a:buClr>
              <a:buSzPts val="600"/>
              <a:buFont typeface="Gill Sans"/>
              <a:buNone/>
              <a:defRPr b="0" i="0" sz="600">
                <a:solidFill>
                  <a:srgbClr val="6C6463"/>
                </a:solidFill>
                <a:latin typeface="Gill Sans"/>
                <a:ea typeface="Gill Sans"/>
                <a:cs typeface="Gill Sans"/>
                <a:sym typeface="Gill Sans"/>
              </a:defRPr>
            </a:lvl4pPr>
            <a:lvl5pPr indent="0" lvl="4" marL="0" marR="0" rtl="0" algn="l">
              <a:buClr>
                <a:srgbClr val="6C6463"/>
              </a:buClr>
              <a:buSzPts val="600"/>
              <a:buFont typeface="Gill Sans"/>
              <a:buNone/>
              <a:defRPr b="0" i="0" sz="600">
                <a:solidFill>
                  <a:srgbClr val="6C6463"/>
                </a:solidFill>
                <a:latin typeface="Gill Sans"/>
                <a:ea typeface="Gill Sans"/>
                <a:cs typeface="Gill Sans"/>
                <a:sym typeface="Gill Sans"/>
              </a:defRPr>
            </a:lvl5pPr>
            <a:lvl6pPr indent="0" lvl="5" marL="0" marR="0" rtl="0" algn="l">
              <a:buClr>
                <a:srgbClr val="6C6463"/>
              </a:buClr>
              <a:buSzPts val="600"/>
              <a:buFont typeface="Gill Sans"/>
              <a:buNone/>
              <a:defRPr b="0" i="0" sz="600">
                <a:solidFill>
                  <a:srgbClr val="6C6463"/>
                </a:solidFill>
                <a:latin typeface="Gill Sans"/>
                <a:ea typeface="Gill Sans"/>
                <a:cs typeface="Gill Sans"/>
                <a:sym typeface="Gill Sans"/>
              </a:defRPr>
            </a:lvl6pPr>
            <a:lvl7pPr indent="0" lvl="6" marL="0" marR="0" rtl="0" algn="l">
              <a:buClr>
                <a:srgbClr val="6C6463"/>
              </a:buClr>
              <a:buSzPts val="600"/>
              <a:buFont typeface="Gill Sans"/>
              <a:buNone/>
              <a:defRPr b="0" i="0" sz="600">
                <a:solidFill>
                  <a:srgbClr val="6C6463"/>
                </a:solidFill>
                <a:latin typeface="Gill Sans"/>
                <a:ea typeface="Gill Sans"/>
                <a:cs typeface="Gill Sans"/>
                <a:sym typeface="Gill Sans"/>
              </a:defRPr>
            </a:lvl7pPr>
            <a:lvl8pPr indent="0" lvl="7" marL="0" marR="0" rtl="0" algn="l">
              <a:buClr>
                <a:srgbClr val="6C6463"/>
              </a:buClr>
              <a:buSzPts val="600"/>
              <a:buFont typeface="Gill Sans"/>
              <a:buNone/>
              <a:defRPr b="0" i="0" sz="600">
                <a:solidFill>
                  <a:srgbClr val="6C6463"/>
                </a:solidFill>
                <a:latin typeface="Gill Sans"/>
                <a:ea typeface="Gill Sans"/>
                <a:cs typeface="Gill Sans"/>
                <a:sym typeface="Gill Sans"/>
              </a:defRPr>
            </a:lvl8pPr>
            <a:lvl9pPr indent="0" lvl="8" marL="0" marR="0" rtl="0" algn="l">
              <a:buClr>
                <a:srgbClr val="6C6463"/>
              </a:buClr>
              <a:buSzPts val="600"/>
              <a:buFont typeface="Gill Sans"/>
              <a:buNone/>
              <a:defRPr b="0" i="0" sz="600">
                <a:solidFill>
                  <a:srgbClr val="6C6463"/>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
              <a:t>‹#›</a:t>
            </a:fld>
            <a:endParaRPr/>
          </a:p>
        </p:txBody>
      </p:sp>
      <p:sp>
        <p:nvSpPr>
          <p:cNvPr id="326" name="Google Shape;326;p52"/>
          <p:cNvSpPr/>
          <p:nvPr/>
        </p:nvSpPr>
        <p:spPr>
          <a:xfrm>
            <a:off x="323875" y="1643925"/>
            <a:ext cx="4912500" cy="3288900"/>
          </a:xfrm>
          <a:prstGeom prst="rect">
            <a:avLst/>
          </a:prstGeom>
          <a:solidFill>
            <a:srgbClr val="FCE5CD"/>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800"/>
              <a:buFont typeface="Gill Sans"/>
              <a:buNone/>
            </a:pPr>
            <a:r>
              <a:rPr b="1" lang="en" sz="1800">
                <a:solidFill>
                  <a:schemeClr val="dk1"/>
                </a:solidFill>
                <a:latin typeface="Gill Sans"/>
                <a:ea typeface="Gill Sans"/>
                <a:cs typeface="Gill Sans"/>
                <a:sym typeface="Gill Sans"/>
              </a:rPr>
              <a:t>Individual Brainstorm</a:t>
            </a:r>
            <a:endParaRPr b="1" sz="1800">
              <a:solidFill>
                <a:schemeClr val="dk1"/>
              </a:solidFill>
              <a:latin typeface="Gill Sans"/>
              <a:ea typeface="Gill Sans"/>
              <a:cs typeface="Gill Sans"/>
              <a:sym typeface="Gill Sans"/>
            </a:endParaRPr>
          </a:p>
        </p:txBody>
      </p:sp>
      <p:sp>
        <p:nvSpPr>
          <p:cNvPr id="327" name="Google Shape;327;p52"/>
          <p:cNvSpPr/>
          <p:nvPr/>
        </p:nvSpPr>
        <p:spPr>
          <a:xfrm>
            <a:off x="5357525" y="1643925"/>
            <a:ext cx="3325500" cy="3288900"/>
          </a:xfrm>
          <a:prstGeom prst="rect">
            <a:avLst/>
          </a:prstGeom>
          <a:solidFill>
            <a:srgbClr val="FCE5CD"/>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800"/>
              <a:buFont typeface="Gill Sans"/>
              <a:buNone/>
            </a:pPr>
            <a:r>
              <a:rPr b="1" lang="en" sz="1800">
                <a:solidFill>
                  <a:schemeClr val="dk1"/>
                </a:solidFill>
                <a:latin typeface="Gill Sans"/>
                <a:ea typeface="Gill Sans"/>
                <a:cs typeface="Gill Sans"/>
                <a:sym typeface="Gill Sans"/>
              </a:rPr>
              <a:t>Top Two Ideas</a:t>
            </a:r>
            <a:endParaRPr b="1" sz="1800">
              <a:solidFill>
                <a:schemeClr val="dk1"/>
              </a:solidFill>
              <a:latin typeface="Gill Sans"/>
              <a:ea typeface="Gill Sans"/>
              <a:cs typeface="Gill Sans"/>
              <a:sym typeface="Gill Sans"/>
            </a:endParaRPr>
          </a:p>
        </p:txBody>
      </p:sp>
      <p:sp>
        <p:nvSpPr>
          <p:cNvPr id="328" name="Google Shape;328;p52"/>
          <p:cNvSpPr/>
          <p:nvPr/>
        </p:nvSpPr>
        <p:spPr>
          <a:xfrm>
            <a:off x="3835850" y="107000"/>
            <a:ext cx="5130000" cy="14196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Gill Sans"/>
              <a:buNone/>
            </a:pPr>
            <a:r>
              <a:rPr lang="en" sz="1800">
                <a:solidFill>
                  <a:schemeClr val="dk1"/>
                </a:solidFill>
                <a:latin typeface="Gill Sans"/>
                <a:ea typeface="Gill Sans"/>
                <a:cs typeface="Gill Sans"/>
                <a:sym typeface="Gill Sans"/>
              </a:rPr>
              <a:t>Instructions</a:t>
            </a:r>
            <a:endParaRPr sz="1800">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Choose one person to facilitate discussion</a:t>
            </a:r>
            <a:endParaRPr sz="1200">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Individually, silently brainstorm about </a:t>
            </a:r>
            <a:r>
              <a:rPr lang="en" sz="1200" u="sng">
                <a:solidFill>
                  <a:schemeClr val="dk1"/>
                </a:solidFill>
                <a:latin typeface="Gill Sans"/>
                <a:ea typeface="Gill Sans"/>
                <a:cs typeface="Gill Sans"/>
                <a:sym typeface="Gill Sans"/>
              </a:rPr>
              <a:t>ways to improve your online collaboration</a:t>
            </a:r>
            <a:endParaRPr sz="1200" u="sng">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Enter your individual ideas on each idea “sticky”</a:t>
            </a:r>
            <a:endParaRPr sz="1200">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As a group, read the stickies and discuss your top 2. </a:t>
            </a:r>
            <a:endParaRPr sz="1200">
              <a:solidFill>
                <a:schemeClr val="dk1"/>
              </a:solidFill>
              <a:latin typeface="Gill Sans"/>
              <a:ea typeface="Gill Sans"/>
              <a:cs typeface="Gill Sans"/>
              <a:sym typeface="Gill Sans"/>
            </a:endParaRPr>
          </a:p>
          <a:p>
            <a:pPr indent="-304800" lvl="0" marL="457200" marR="0" rtl="0" algn="l">
              <a:spcBef>
                <a:spcPts val="0"/>
              </a:spcBef>
              <a:spcAft>
                <a:spcPts val="0"/>
              </a:spcAft>
              <a:buClr>
                <a:schemeClr val="dk1"/>
              </a:buClr>
              <a:buSzPts val="1200"/>
              <a:buFont typeface="Gill Sans"/>
              <a:buAutoNum type="arabicPeriod"/>
            </a:pPr>
            <a:r>
              <a:rPr lang="en" sz="1200">
                <a:solidFill>
                  <a:schemeClr val="dk1"/>
                </a:solidFill>
                <a:latin typeface="Gill Sans"/>
                <a:ea typeface="Gill Sans"/>
                <a:cs typeface="Gill Sans"/>
                <a:sym typeface="Gill Sans"/>
              </a:rPr>
              <a:t>Drag and drop your top 2 ideas to the box on the right</a:t>
            </a:r>
            <a:endParaRPr sz="1200">
              <a:solidFill>
                <a:schemeClr val="dk1"/>
              </a:solidFill>
              <a:latin typeface="Gill Sans"/>
              <a:ea typeface="Gill Sans"/>
              <a:cs typeface="Gill Sans"/>
              <a:sym typeface="Gill Sans"/>
            </a:endParaRPr>
          </a:p>
        </p:txBody>
      </p:sp>
      <p:sp>
        <p:nvSpPr>
          <p:cNvPr id="329" name="Google Shape;329;p52"/>
          <p:cNvSpPr txBox="1"/>
          <p:nvPr/>
        </p:nvSpPr>
        <p:spPr>
          <a:xfrm>
            <a:off x="323875" y="328475"/>
            <a:ext cx="3671100" cy="2671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accent1"/>
              </a:buClr>
              <a:buSzPts val="3600"/>
              <a:buFont typeface="PT Sans Narrow"/>
              <a:buNone/>
            </a:pPr>
            <a:r>
              <a:rPr b="1" lang="en" sz="3600">
                <a:solidFill>
                  <a:schemeClr val="accent1"/>
                </a:solidFill>
                <a:latin typeface="PT Sans Narrow"/>
                <a:ea typeface="PT Sans Narrow"/>
                <a:cs typeface="PT Sans Narrow"/>
                <a:sym typeface="PT Sans Narrow"/>
              </a:rPr>
              <a:t>Breakout group 3</a:t>
            </a:r>
            <a:endParaRPr b="1" sz="3600">
              <a:solidFill>
                <a:schemeClr val="accent1"/>
              </a:solidFill>
              <a:latin typeface="PT Sans Narrow"/>
              <a:ea typeface="PT Sans Narrow"/>
              <a:cs typeface="PT Sans Narrow"/>
              <a:sym typeface="PT Sans Narrow"/>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FFFFFF"/>
        </a:solidFill>
      </p:bgPr>
    </p:bg>
    <p:spTree>
      <p:nvGrpSpPr>
        <p:cNvPr id="330" name="Shape 330"/>
        <p:cNvGrpSpPr/>
        <p:nvPr/>
      </p:nvGrpSpPr>
      <p:grpSpPr>
        <a:xfrm>
          <a:off x="0" y="0"/>
          <a:ext cx="0" cy="0"/>
          <a:chOff x="0" y="0"/>
          <a:chExt cx="0" cy="0"/>
        </a:xfrm>
      </p:grpSpPr>
      <p:sp>
        <p:nvSpPr>
          <p:cNvPr id="331" name="Google Shape;331;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buClr>
                <a:srgbClr val="6C6463"/>
              </a:buClr>
              <a:buSzPts val="600"/>
              <a:buFont typeface="Gill Sans"/>
              <a:buNone/>
              <a:defRPr b="0" i="0" sz="600">
                <a:solidFill>
                  <a:srgbClr val="6C6463"/>
                </a:solidFill>
                <a:latin typeface="Gill Sans"/>
                <a:ea typeface="Gill Sans"/>
                <a:cs typeface="Gill Sans"/>
                <a:sym typeface="Gill Sans"/>
              </a:defRPr>
            </a:lvl1pPr>
            <a:lvl2pPr indent="0" lvl="1" marL="0" marR="0" rtl="0" algn="l">
              <a:buClr>
                <a:srgbClr val="6C6463"/>
              </a:buClr>
              <a:buSzPts val="600"/>
              <a:buFont typeface="Gill Sans"/>
              <a:buNone/>
              <a:defRPr b="0" i="0" sz="600">
                <a:solidFill>
                  <a:srgbClr val="6C6463"/>
                </a:solidFill>
                <a:latin typeface="Gill Sans"/>
                <a:ea typeface="Gill Sans"/>
                <a:cs typeface="Gill Sans"/>
                <a:sym typeface="Gill Sans"/>
              </a:defRPr>
            </a:lvl2pPr>
            <a:lvl3pPr indent="0" lvl="2" marL="0" marR="0" rtl="0" algn="l">
              <a:buClr>
                <a:srgbClr val="6C6463"/>
              </a:buClr>
              <a:buSzPts val="600"/>
              <a:buFont typeface="Gill Sans"/>
              <a:buNone/>
              <a:defRPr b="0" i="0" sz="600">
                <a:solidFill>
                  <a:srgbClr val="6C6463"/>
                </a:solidFill>
                <a:latin typeface="Gill Sans"/>
                <a:ea typeface="Gill Sans"/>
                <a:cs typeface="Gill Sans"/>
                <a:sym typeface="Gill Sans"/>
              </a:defRPr>
            </a:lvl3pPr>
            <a:lvl4pPr indent="0" lvl="3" marL="0" marR="0" rtl="0" algn="l">
              <a:buClr>
                <a:srgbClr val="6C6463"/>
              </a:buClr>
              <a:buSzPts val="600"/>
              <a:buFont typeface="Gill Sans"/>
              <a:buNone/>
              <a:defRPr b="0" i="0" sz="600">
                <a:solidFill>
                  <a:srgbClr val="6C6463"/>
                </a:solidFill>
                <a:latin typeface="Gill Sans"/>
                <a:ea typeface="Gill Sans"/>
                <a:cs typeface="Gill Sans"/>
                <a:sym typeface="Gill Sans"/>
              </a:defRPr>
            </a:lvl4pPr>
            <a:lvl5pPr indent="0" lvl="4" marL="0" marR="0" rtl="0" algn="l">
              <a:buClr>
                <a:srgbClr val="6C6463"/>
              </a:buClr>
              <a:buSzPts val="600"/>
              <a:buFont typeface="Gill Sans"/>
              <a:buNone/>
              <a:defRPr b="0" i="0" sz="600">
                <a:solidFill>
                  <a:srgbClr val="6C6463"/>
                </a:solidFill>
                <a:latin typeface="Gill Sans"/>
                <a:ea typeface="Gill Sans"/>
                <a:cs typeface="Gill Sans"/>
                <a:sym typeface="Gill Sans"/>
              </a:defRPr>
            </a:lvl5pPr>
            <a:lvl6pPr indent="0" lvl="5" marL="0" marR="0" rtl="0" algn="l">
              <a:buClr>
                <a:srgbClr val="6C6463"/>
              </a:buClr>
              <a:buSzPts val="600"/>
              <a:buFont typeface="Gill Sans"/>
              <a:buNone/>
              <a:defRPr b="0" i="0" sz="600">
                <a:solidFill>
                  <a:srgbClr val="6C6463"/>
                </a:solidFill>
                <a:latin typeface="Gill Sans"/>
                <a:ea typeface="Gill Sans"/>
                <a:cs typeface="Gill Sans"/>
                <a:sym typeface="Gill Sans"/>
              </a:defRPr>
            </a:lvl6pPr>
            <a:lvl7pPr indent="0" lvl="6" marL="0" marR="0" rtl="0" algn="l">
              <a:buClr>
                <a:srgbClr val="6C6463"/>
              </a:buClr>
              <a:buSzPts val="600"/>
              <a:buFont typeface="Gill Sans"/>
              <a:buNone/>
              <a:defRPr b="0" i="0" sz="600">
                <a:solidFill>
                  <a:srgbClr val="6C6463"/>
                </a:solidFill>
                <a:latin typeface="Gill Sans"/>
                <a:ea typeface="Gill Sans"/>
                <a:cs typeface="Gill Sans"/>
                <a:sym typeface="Gill Sans"/>
              </a:defRPr>
            </a:lvl7pPr>
            <a:lvl8pPr indent="0" lvl="7" marL="0" marR="0" rtl="0" algn="l">
              <a:buClr>
                <a:srgbClr val="6C6463"/>
              </a:buClr>
              <a:buSzPts val="600"/>
              <a:buFont typeface="Gill Sans"/>
              <a:buNone/>
              <a:defRPr b="0" i="0" sz="600">
                <a:solidFill>
                  <a:srgbClr val="6C6463"/>
                </a:solidFill>
                <a:latin typeface="Gill Sans"/>
                <a:ea typeface="Gill Sans"/>
                <a:cs typeface="Gill Sans"/>
                <a:sym typeface="Gill Sans"/>
              </a:defRPr>
            </a:lvl8pPr>
            <a:lvl9pPr indent="0" lvl="8" marL="0" marR="0" rtl="0" algn="l">
              <a:buClr>
                <a:srgbClr val="6C6463"/>
              </a:buClr>
              <a:buSzPts val="600"/>
              <a:buFont typeface="Gill Sans"/>
              <a:buNone/>
              <a:defRPr b="0" i="0" sz="600">
                <a:solidFill>
                  <a:srgbClr val="6C6463"/>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
              <a:t>‹#›</a:t>
            </a:fld>
            <a:endParaRPr/>
          </a:p>
        </p:txBody>
      </p:sp>
      <p:sp>
        <p:nvSpPr>
          <p:cNvPr id="332" name="Google Shape;332;p53"/>
          <p:cNvSpPr/>
          <p:nvPr/>
        </p:nvSpPr>
        <p:spPr>
          <a:xfrm>
            <a:off x="406700" y="323875"/>
            <a:ext cx="1218300" cy="5397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700"/>
              <a:buFont typeface="Gill Sans"/>
              <a:buNone/>
            </a:pPr>
            <a:r>
              <a:rPr b="1" lang="en" sz="1700">
                <a:solidFill>
                  <a:schemeClr val="dk1"/>
                </a:solidFill>
                <a:latin typeface="Gill Sans"/>
                <a:ea typeface="Gill Sans"/>
                <a:cs typeface="Gill Sans"/>
                <a:sym typeface="Gill Sans"/>
              </a:rPr>
              <a:t>Cluster A</a:t>
            </a:r>
            <a:endParaRPr b="1" sz="1700">
              <a:solidFill>
                <a:schemeClr val="dk1"/>
              </a:solidFill>
              <a:latin typeface="Gill Sans"/>
              <a:ea typeface="Gill Sans"/>
              <a:cs typeface="Gill Sans"/>
              <a:sym typeface="Gill Sans"/>
            </a:endParaRPr>
          </a:p>
        </p:txBody>
      </p:sp>
      <p:sp>
        <p:nvSpPr>
          <p:cNvPr id="333" name="Google Shape;333;p53"/>
          <p:cNvSpPr/>
          <p:nvPr/>
        </p:nvSpPr>
        <p:spPr>
          <a:xfrm>
            <a:off x="2184775" y="323875"/>
            <a:ext cx="1218300" cy="539700"/>
          </a:xfrm>
          <a:prstGeom prst="roundRect">
            <a:avLst>
              <a:gd fmla="val 16667" name="adj"/>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700"/>
              <a:buFont typeface="Gill Sans"/>
              <a:buNone/>
            </a:pPr>
            <a:r>
              <a:rPr b="1" lang="en" sz="1700">
                <a:solidFill>
                  <a:schemeClr val="dk1"/>
                </a:solidFill>
                <a:latin typeface="Gill Sans"/>
                <a:ea typeface="Gill Sans"/>
                <a:cs typeface="Gill Sans"/>
                <a:sym typeface="Gill Sans"/>
              </a:rPr>
              <a:t>Cluster B</a:t>
            </a:r>
            <a:endParaRPr b="1" sz="1700">
              <a:solidFill>
                <a:schemeClr val="dk1"/>
              </a:solidFill>
              <a:latin typeface="Gill Sans"/>
              <a:ea typeface="Gill Sans"/>
              <a:cs typeface="Gill Sans"/>
              <a:sym typeface="Gill Sans"/>
            </a:endParaRPr>
          </a:p>
        </p:txBody>
      </p:sp>
      <p:sp>
        <p:nvSpPr>
          <p:cNvPr id="334" name="Google Shape;334;p53"/>
          <p:cNvSpPr/>
          <p:nvPr/>
        </p:nvSpPr>
        <p:spPr>
          <a:xfrm>
            <a:off x="3962850" y="323875"/>
            <a:ext cx="1218300" cy="539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700"/>
              <a:buFont typeface="Gill Sans"/>
              <a:buNone/>
            </a:pPr>
            <a:r>
              <a:rPr b="1" lang="en" sz="1700">
                <a:solidFill>
                  <a:schemeClr val="dk1"/>
                </a:solidFill>
                <a:latin typeface="Gill Sans"/>
                <a:ea typeface="Gill Sans"/>
                <a:cs typeface="Gill Sans"/>
                <a:sym typeface="Gill Sans"/>
              </a:rPr>
              <a:t>Cluster C</a:t>
            </a:r>
            <a:endParaRPr b="1" sz="1700">
              <a:solidFill>
                <a:schemeClr val="dk1"/>
              </a:solidFill>
              <a:latin typeface="Gill Sans"/>
              <a:ea typeface="Gill Sans"/>
              <a:cs typeface="Gill Sans"/>
              <a:sym typeface="Gill Sans"/>
            </a:endParaRPr>
          </a:p>
        </p:txBody>
      </p:sp>
      <p:sp>
        <p:nvSpPr>
          <p:cNvPr id="335" name="Google Shape;335;p53"/>
          <p:cNvSpPr/>
          <p:nvPr/>
        </p:nvSpPr>
        <p:spPr>
          <a:xfrm>
            <a:off x="5740925" y="323875"/>
            <a:ext cx="1218300" cy="5397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700"/>
              <a:buFont typeface="Gill Sans"/>
              <a:buNone/>
            </a:pPr>
            <a:r>
              <a:rPr b="1" lang="en" sz="1700">
                <a:solidFill>
                  <a:schemeClr val="dk1"/>
                </a:solidFill>
                <a:latin typeface="Gill Sans"/>
                <a:ea typeface="Gill Sans"/>
                <a:cs typeface="Gill Sans"/>
                <a:sym typeface="Gill Sans"/>
              </a:rPr>
              <a:t>Cluster D</a:t>
            </a:r>
            <a:endParaRPr b="1" sz="1700">
              <a:solidFill>
                <a:schemeClr val="dk1"/>
              </a:solidFill>
              <a:latin typeface="Gill Sans"/>
              <a:ea typeface="Gill Sans"/>
              <a:cs typeface="Gill Sans"/>
              <a:sym typeface="Gill Sans"/>
            </a:endParaRPr>
          </a:p>
        </p:txBody>
      </p:sp>
      <p:sp>
        <p:nvSpPr>
          <p:cNvPr id="336" name="Google Shape;336;p53"/>
          <p:cNvSpPr/>
          <p:nvPr/>
        </p:nvSpPr>
        <p:spPr>
          <a:xfrm>
            <a:off x="7518975" y="323875"/>
            <a:ext cx="1218300" cy="5397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700"/>
              <a:buFont typeface="Gill Sans"/>
              <a:buNone/>
            </a:pPr>
            <a:r>
              <a:rPr b="1" lang="en" sz="1700">
                <a:solidFill>
                  <a:schemeClr val="dk1"/>
                </a:solidFill>
                <a:latin typeface="Gill Sans"/>
                <a:ea typeface="Gill Sans"/>
                <a:cs typeface="Gill Sans"/>
                <a:sym typeface="Gill Sans"/>
              </a:rPr>
              <a:t>Cluster E</a:t>
            </a:r>
            <a:endParaRPr b="1" sz="1700">
              <a:solidFill>
                <a:schemeClr val="dk1"/>
              </a:solidFill>
              <a:latin typeface="Gill Sans"/>
              <a:ea typeface="Gill Sans"/>
              <a:cs typeface="Gill Sans"/>
              <a:sym typeface="Gill San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37" name="Shape 337"/>
        <p:cNvGrpSpPr/>
        <p:nvPr/>
      </p:nvGrpSpPr>
      <p:grpSpPr>
        <a:xfrm>
          <a:off x="0" y="0"/>
          <a:ext cx="0" cy="0"/>
          <a:chOff x="0" y="0"/>
          <a:chExt cx="0" cy="0"/>
        </a:xfrm>
      </p:grpSpPr>
      <p:sp>
        <p:nvSpPr>
          <p:cNvPr id="338" name="Google Shape;338;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rtl="0" algn="r">
              <a:buClr>
                <a:srgbClr val="6C6463"/>
              </a:buClr>
              <a:buSzPts val="600"/>
              <a:buFont typeface="Gill Sans"/>
              <a:buNone/>
              <a:defRPr b="0" i="0" sz="600">
                <a:solidFill>
                  <a:srgbClr val="6C6463"/>
                </a:solidFill>
                <a:latin typeface="Gill Sans"/>
                <a:ea typeface="Gill Sans"/>
                <a:cs typeface="Gill Sans"/>
                <a:sym typeface="Gill Sans"/>
              </a:defRPr>
            </a:lvl1pPr>
            <a:lvl2pPr indent="0" lvl="1" marL="0" rtl="0" algn="r">
              <a:buClr>
                <a:srgbClr val="6C6463"/>
              </a:buClr>
              <a:buSzPts val="600"/>
              <a:buFont typeface="Gill Sans"/>
              <a:buNone/>
              <a:defRPr b="0" i="0" sz="600">
                <a:solidFill>
                  <a:srgbClr val="6C6463"/>
                </a:solidFill>
                <a:latin typeface="Gill Sans"/>
                <a:ea typeface="Gill Sans"/>
                <a:cs typeface="Gill Sans"/>
                <a:sym typeface="Gill Sans"/>
              </a:defRPr>
            </a:lvl2pPr>
            <a:lvl3pPr indent="0" lvl="2" marL="0" rtl="0" algn="r">
              <a:buClr>
                <a:srgbClr val="6C6463"/>
              </a:buClr>
              <a:buSzPts val="600"/>
              <a:buFont typeface="Gill Sans"/>
              <a:buNone/>
              <a:defRPr b="0" i="0" sz="600">
                <a:solidFill>
                  <a:srgbClr val="6C6463"/>
                </a:solidFill>
                <a:latin typeface="Gill Sans"/>
                <a:ea typeface="Gill Sans"/>
                <a:cs typeface="Gill Sans"/>
                <a:sym typeface="Gill Sans"/>
              </a:defRPr>
            </a:lvl3pPr>
            <a:lvl4pPr indent="0" lvl="3" marL="0" rtl="0" algn="r">
              <a:buClr>
                <a:srgbClr val="6C6463"/>
              </a:buClr>
              <a:buSzPts val="600"/>
              <a:buFont typeface="Gill Sans"/>
              <a:buNone/>
              <a:defRPr b="0" i="0" sz="600">
                <a:solidFill>
                  <a:srgbClr val="6C6463"/>
                </a:solidFill>
                <a:latin typeface="Gill Sans"/>
                <a:ea typeface="Gill Sans"/>
                <a:cs typeface="Gill Sans"/>
                <a:sym typeface="Gill Sans"/>
              </a:defRPr>
            </a:lvl4pPr>
            <a:lvl5pPr indent="0" lvl="4" marL="0" rtl="0" algn="r">
              <a:buClr>
                <a:srgbClr val="6C6463"/>
              </a:buClr>
              <a:buSzPts val="600"/>
              <a:buFont typeface="Gill Sans"/>
              <a:buNone/>
              <a:defRPr b="0" i="0" sz="600">
                <a:solidFill>
                  <a:srgbClr val="6C6463"/>
                </a:solidFill>
                <a:latin typeface="Gill Sans"/>
                <a:ea typeface="Gill Sans"/>
                <a:cs typeface="Gill Sans"/>
                <a:sym typeface="Gill Sans"/>
              </a:defRPr>
            </a:lvl5pPr>
            <a:lvl6pPr indent="0" lvl="5" marL="0" rtl="0" algn="r">
              <a:buClr>
                <a:srgbClr val="6C6463"/>
              </a:buClr>
              <a:buSzPts val="600"/>
              <a:buFont typeface="Gill Sans"/>
              <a:buNone/>
              <a:defRPr b="0" i="0" sz="600">
                <a:solidFill>
                  <a:srgbClr val="6C6463"/>
                </a:solidFill>
                <a:latin typeface="Gill Sans"/>
                <a:ea typeface="Gill Sans"/>
                <a:cs typeface="Gill Sans"/>
                <a:sym typeface="Gill Sans"/>
              </a:defRPr>
            </a:lvl6pPr>
            <a:lvl7pPr indent="0" lvl="6" marL="0" rtl="0" algn="r">
              <a:buClr>
                <a:srgbClr val="6C6463"/>
              </a:buClr>
              <a:buSzPts val="600"/>
              <a:buFont typeface="Gill Sans"/>
              <a:buNone/>
              <a:defRPr b="0" i="0" sz="600">
                <a:solidFill>
                  <a:srgbClr val="6C6463"/>
                </a:solidFill>
                <a:latin typeface="Gill Sans"/>
                <a:ea typeface="Gill Sans"/>
                <a:cs typeface="Gill Sans"/>
                <a:sym typeface="Gill Sans"/>
              </a:defRPr>
            </a:lvl7pPr>
            <a:lvl8pPr indent="0" lvl="7" marL="0" rtl="0" algn="r">
              <a:buClr>
                <a:srgbClr val="6C6463"/>
              </a:buClr>
              <a:buSzPts val="600"/>
              <a:buFont typeface="Gill Sans"/>
              <a:buNone/>
              <a:defRPr b="0" i="0" sz="600">
                <a:solidFill>
                  <a:srgbClr val="6C6463"/>
                </a:solidFill>
                <a:latin typeface="Gill Sans"/>
                <a:ea typeface="Gill Sans"/>
                <a:cs typeface="Gill Sans"/>
                <a:sym typeface="Gill Sans"/>
              </a:defRPr>
            </a:lvl8pPr>
            <a:lvl9pPr indent="0" lvl="8" marL="0" rtl="0" algn="r">
              <a:buClr>
                <a:srgbClr val="6C6463"/>
              </a:buClr>
              <a:buSzPts val="600"/>
              <a:buFont typeface="Gill Sans"/>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pic>
        <p:nvPicPr>
          <p:cNvPr id="339" name="Google Shape;339;p54"/>
          <p:cNvPicPr preferRelativeResize="0"/>
          <p:nvPr/>
        </p:nvPicPr>
        <p:blipFill rotWithShape="1">
          <a:blip r:embed="rId2">
            <a:alphaModFix/>
          </a:blip>
          <a:srcRect b="0" l="0" r="0" t="0"/>
          <a:stretch/>
        </p:blipFill>
        <p:spPr>
          <a:xfrm>
            <a:off x="-458225" y="1"/>
            <a:ext cx="9976975" cy="5143499"/>
          </a:xfrm>
          <a:prstGeom prst="rect">
            <a:avLst/>
          </a:prstGeom>
          <a:noFill/>
          <a:ln>
            <a:noFill/>
          </a:ln>
        </p:spPr>
      </p:pic>
      <p:sp>
        <p:nvSpPr>
          <p:cNvPr id="340" name="Google Shape;340;p54"/>
          <p:cNvSpPr txBox="1"/>
          <p:nvPr/>
        </p:nvSpPr>
        <p:spPr>
          <a:xfrm>
            <a:off x="2045775" y="76075"/>
            <a:ext cx="5331300" cy="639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F1C232"/>
              </a:buClr>
              <a:buSzPts val="2000"/>
              <a:buFont typeface="Open Sans"/>
              <a:buNone/>
            </a:pPr>
            <a:r>
              <a:rPr b="1" lang="en" sz="2000">
                <a:solidFill>
                  <a:srgbClr val="F1C232"/>
                </a:solidFill>
                <a:latin typeface="Open Sans"/>
                <a:ea typeface="Open Sans"/>
                <a:cs typeface="Open Sans"/>
                <a:sym typeface="Open Sans"/>
              </a:rPr>
              <a:t>What is your favorite pizza topping?</a:t>
            </a:r>
            <a:endParaRPr b="1" sz="2000">
              <a:solidFill>
                <a:srgbClr val="F1C232"/>
              </a:solidFill>
              <a:latin typeface="Open Sans"/>
              <a:ea typeface="Open Sans"/>
              <a:cs typeface="Open Sans"/>
              <a:sym typeface="Open San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rgbClr val="414674"/>
        </a:solidFill>
      </p:bgPr>
    </p:bg>
    <p:spTree>
      <p:nvGrpSpPr>
        <p:cNvPr id="341" name="Shape 341"/>
        <p:cNvGrpSpPr/>
        <p:nvPr/>
      </p:nvGrpSpPr>
      <p:grpSpPr>
        <a:xfrm>
          <a:off x="0" y="0"/>
          <a:ext cx="0" cy="0"/>
          <a:chOff x="0" y="0"/>
          <a:chExt cx="0" cy="0"/>
        </a:xfrm>
      </p:grpSpPr>
      <p:pic>
        <p:nvPicPr>
          <p:cNvPr id="342" name="Google Shape;342;p55"/>
          <p:cNvPicPr preferRelativeResize="0"/>
          <p:nvPr/>
        </p:nvPicPr>
        <p:blipFill rotWithShape="1">
          <a:blip r:embed="rId2">
            <a:alphaModFix/>
          </a:blip>
          <a:srcRect b="0" l="0" r="0" t="0"/>
          <a:stretch/>
        </p:blipFill>
        <p:spPr>
          <a:xfrm>
            <a:off x="8008144" y="4339828"/>
            <a:ext cx="503169" cy="701278"/>
          </a:xfrm>
          <a:prstGeom prst="rect">
            <a:avLst/>
          </a:prstGeom>
          <a:noFill/>
          <a:ln>
            <a:noFill/>
          </a:ln>
        </p:spPr>
      </p:pic>
      <p:sp>
        <p:nvSpPr>
          <p:cNvPr id="343" name="Google Shape;343;p55"/>
          <p:cNvSpPr txBox="1"/>
          <p:nvPr>
            <p:ph type="title"/>
          </p:nvPr>
        </p:nvSpPr>
        <p:spPr>
          <a:xfrm>
            <a:off x="628650" y="273843"/>
            <a:ext cx="7886700" cy="9939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lt2"/>
              </a:buClr>
              <a:buSzPts val="1100"/>
              <a:buFont typeface="Gill Sans"/>
              <a:buNone/>
              <a:defRPr>
                <a:solidFill>
                  <a:schemeClr val="lt2"/>
                </a:solidFill>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344" name="Google Shape;344;p55"/>
          <p:cNvSpPr txBox="1"/>
          <p:nvPr>
            <p:ph idx="1" type="body"/>
          </p:nvPr>
        </p:nvSpPr>
        <p:spPr>
          <a:xfrm>
            <a:off x="628650" y="1369218"/>
            <a:ext cx="3886200" cy="3672000"/>
          </a:xfrm>
          <a:prstGeom prst="rect">
            <a:avLst/>
          </a:prstGeom>
          <a:noFill/>
          <a:ln>
            <a:noFill/>
          </a:ln>
        </p:spPr>
        <p:txBody>
          <a:bodyPr anchorCtr="0" anchor="t" bIns="34275" lIns="68575" spcFirstLastPara="1" rIns="68575" wrap="square" tIns="34275">
            <a:noAutofit/>
          </a:bodyPr>
          <a:lstStyle>
            <a:lvl1pPr indent="-400050" lvl="0" marL="457200" rtl="0" algn="l">
              <a:lnSpc>
                <a:spcPct val="90000"/>
              </a:lnSpc>
              <a:spcBef>
                <a:spcPts val="800"/>
              </a:spcBef>
              <a:spcAft>
                <a:spcPts val="0"/>
              </a:spcAft>
              <a:buClr>
                <a:schemeClr val="lt2"/>
              </a:buClr>
              <a:buSzPts val="2700"/>
              <a:buChar char="•"/>
              <a:defRPr>
                <a:solidFill>
                  <a:schemeClr val="lt2"/>
                </a:solidFill>
              </a:defRPr>
            </a:lvl1pPr>
            <a:lvl2pPr indent="-381000" lvl="1" marL="914400" rtl="0" algn="l">
              <a:lnSpc>
                <a:spcPct val="90000"/>
              </a:lnSpc>
              <a:spcBef>
                <a:spcPts val="400"/>
              </a:spcBef>
              <a:spcAft>
                <a:spcPts val="0"/>
              </a:spcAft>
              <a:buClr>
                <a:schemeClr val="lt2"/>
              </a:buClr>
              <a:buSzPts val="2400"/>
              <a:buChar char="•"/>
              <a:defRPr>
                <a:solidFill>
                  <a:schemeClr val="lt2"/>
                </a:solidFill>
              </a:defRPr>
            </a:lvl2pPr>
            <a:lvl3pPr indent="-361950" lvl="2" marL="1371600" rtl="0" algn="l">
              <a:lnSpc>
                <a:spcPct val="90000"/>
              </a:lnSpc>
              <a:spcBef>
                <a:spcPts val="400"/>
              </a:spcBef>
              <a:spcAft>
                <a:spcPts val="0"/>
              </a:spcAft>
              <a:buClr>
                <a:schemeClr val="lt2"/>
              </a:buClr>
              <a:buSzPts val="2100"/>
              <a:buChar char="•"/>
              <a:defRPr>
                <a:solidFill>
                  <a:schemeClr val="lt2"/>
                </a:solidFill>
              </a:defRPr>
            </a:lvl3pPr>
            <a:lvl4pPr indent="-342900" lvl="3" marL="1828800" rtl="0" algn="l">
              <a:lnSpc>
                <a:spcPct val="90000"/>
              </a:lnSpc>
              <a:spcBef>
                <a:spcPts val="400"/>
              </a:spcBef>
              <a:spcAft>
                <a:spcPts val="0"/>
              </a:spcAft>
              <a:buClr>
                <a:schemeClr val="lt2"/>
              </a:buClr>
              <a:buSzPts val="1800"/>
              <a:buChar char="•"/>
              <a:defRPr>
                <a:solidFill>
                  <a:schemeClr val="lt2"/>
                </a:solidFill>
              </a:defRPr>
            </a:lvl4pPr>
            <a:lvl5pPr indent="-342900" lvl="4" marL="2286000" rtl="0" algn="l">
              <a:lnSpc>
                <a:spcPct val="90000"/>
              </a:lnSpc>
              <a:spcBef>
                <a:spcPts val="400"/>
              </a:spcBef>
              <a:spcAft>
                <a:spcPts val="0"/>
              </a:spcAft>
              <a:buClr>
                <a:schemeClr val="lt2"/>
              </a:buClr>
              <a:buSzPts val="1800"/>
              <a:buChar char="•"/>
              <a:defRPr>
                <a:solidFill>
                  <a:schemeClr val="lt2"/>
                </a:solidFill>
              </a:defRPr>
            </a:lvl5pPr>
            <a:lvl6pPr indent="-317500" lvl="5" marL="2743200" rtl="0" algn="l">
              <a:lnSpc>
                <a:spcPct val="90000"/>
              </a:lnSpc>
              <a:spcBef>
                <a:spcPts val="400"/>
              </a:spcBef>
              <a:spcAft>
                <a:spcPts val="0"/>
              </a:spcAft>
              <a:buClr>
                <a:schemeClr val="lt1"/>
              </a:buClr>
              <a:buSzPts val="1400"/>
              <a:buChar char="•"/>
              <a:defRPr/>
            </a:lvl6pPr>
            <a:lvl7pPr indent="-317500" lvl="6" marL="3200400" rtl="0" algn="l">
              <a:lnSpc>
                <a:spcPct val="90000"/>
              </a:lnSpc>
              <a:spcBef>
                <a:spcPts val="400"/>
              </a:spcBef>
              <a:spcAft>
                <a:spcPts val="0"/>
              </a:spcAft>
              <a:buClr>
                <a:schemeClr val="lt1"/>
              </a:buClr>
              <a:buSzPts val="1400"/>
              <a:buChar char="•"/>
              <a:defRPr/>
            </a:lvl7pPr>
            <a:lvl8pPr indent="-317500" lvl="7" marL="3657600" rtl="0" algn="l">
              <a:lnSpc>
                <a:spcPct val="90000"/>
              </a:lnSpc>
              <a:spcBef>
                <a:spcPts val="400"/>
              </a:spcBef>
              <a:spcAft>
                <a:spcPts val="0"/>
              </a:spcAft>
              <a:buClr>
                <a:schemeClr val="lt1"/>
              </a:buClr>
              <a:buSzPts val="1400"/>
              <a:buChar char="•"/>
              <a:defRPr/>
            </a:lvl8pPr>
            <a:lvl9pPr indent="-317500" lvl="8" marL="4114800" rtl="0" algn="l">
              <a:lnSpc>
                <a:spcPct val="90000"/>
              </a:lnSpc>
              <a:spcBef>
                <a:spcPts val="400"/>
              </a:spcBef>
              <a:spcAft>
                <a:spcPts val="0"/>
              </a:spcAft>
              <a:buClr>
                <a:schemeClr val="lt1"/>
              </a:buClr>
              <a:buSzPts val="1400"/>
              <a:buChar char="•"/>
              <a:defRPr/>
            </a:lvl9pPr>
          </a:lstStyle>
          <a:p/>
        </p:txBody>
      </p:sp>
      <p:sp>
        <p:nvSpPr>
          <p:cNvPr id="345" name="Google Shape;345;p55"/>
          <p:cNvSpPr txBox="1"/>
          <p:nvPr>
            <p:ph idx="2" type="body"/>
          </p:nvPr>
        </p:nvSpPr>
        <p:spPr>
          <a:xfrm>
            <a:off x="4629150" y="1369218"/>
            <a:ext cx="3886200" cy="3672000"/>
          </a:xfrm>
          <a:prstGeom prst="rect">
            <a:avLst/>
          </a:prstGeom>
          <a:noFill/>
          <a:ln>
            <a:noFill/>
          </a:ln>
        </p:spPr>
        <p:txBody>
          <a:bodyPr anchorCtr="0" anchor="t" bIns="34275" lIns="68575" spcFirstLastPara="1" rIns="68575" wrap="square" tIns="34275">
            <a:noAutofit/>
          </a:bodyPr>
          <a:lstStyle>
            <a:lvl1pPr indent="-400050" lvl="0" marL="457200" rtl="0" algn="l">
              <a:lnSpc>
                <a:spcPct val="90000"/>
              </a:lnSpc>
              <a:spcBef>
                <a:spcPts val="800"/>
              </a:spcBef>
              <a:spcAft>
                <a:spcPts val="0"/>
              </a:spcAft>
              <a:buClr>
                <a:schemeClr val="lt2"/>
              </a:buClr>
              <a:buSzPts val="2700"/>
              <a:buChar char="•"/>
              <a:defRPr>
                <a:solidFill>
                  <a:schemeClr val="lt2"/>
                </a:solidFill>
              </a:defRPr>
            </a:lvl1pPr>
            <a:lvl2pPr indent="-381000" lvl="1" marL="914400" rtl="0" algn="l">
              <a:lnSpc>
                <a:spcPct val="90000"/>
              </a:lnSpc>
              <a:spcBef>
                <a:spcPts val="400"/>
              </a:spcBef>
              <a:spcAft>
                <a:spcPts val="0"/>
              </a:spcAft>
              <a:buClr>
                <a:schemeClr val="lt2"/>
              </a:buClr>
              <a:buSzPts val="2400"/>
              <a:buChar char="•"/>
              <a:defRPr>
                <a:solidFill>
                  <a:schemeClr val="lt2"/>
                </a:solidFill>
              </a:defRPr>
            </a:lvl2pPr>
            <a:lvl3pPr indent="-361950" lvl="2" marL="1371600" rtl="0" algn="l">
              <a:lnSpc>
                <a:spcPct val="90000"/>
              </a:lnSpc>
              <a:spcBef>
                <a:spcPts val="400"/>
              </a:spcBef>
              <a:spcAft>
                <a:spcPts val="0"/>
              </a:spcAft>
              <a:buClr>
                <a:schemeClr val="lt2"/>
              </a:buClr>
              <a:buSzPts val="2100"/>
              <a:buChar char="•"/>
              <a:defRPr>
                <a:solidFill>
                  <a:schemeClr val="lt2"/>
                </a:solidFill>
              </a:defRPr>
            </a:lvl3pPr>
            <a:lvl4pPr indent="-342900" lvl="3" marL="1828800" rtl="0" algn="l">
              <a:lnSpc>
                <a:spcPct val="90000"/>
              </a:lnSpc>
              <a:spcBef>
                <a:spcPts val="400"/>
              </a:spcBef>
              <a:spcAft>
                <a:spcPts val="0"/>
              </a:spcAft>
              <a:buClr>
                <a:schemeClr val="lt2"/>
              </a:buClr>
              <a:buSzPts val="1800"/>
              <a:buChar char="•"/>
              <a:defRPr>
                <a:solidFill>
                  <a:schemeClr val="lt2"/>
                </a:solidFill>
              </a:defRPr>
            </a:lvl4pPr>
            <a:lvl5pPr indent="-342900" lvl="4" marL="2286000" rtl="0" algn="l">
              <a:lnSpc>
                <a:spcPct val="90000"/>
              </a:lnSpc>
              <a:spcBef>
                <a:spcPts val="400"/>
              </a:spcBef>
              <a:spcAft>
                <a:spcPts val="0"/>
              </a:spcAft>
              <a:buClr>
                <a:schemeClr val="lt2"/>
              </a:buClr>
              <a:buSzPts val="1800"/>
              <a:buChar char="•"/>
              <a:defRPr>
                <a:solidFill>
                  <a:schemeClr val="lt2"/>
                </a:solidFill>
              </a:defRPr>
            </a:lvl5pPr>
            <a:lvl6pPr indent="-317500" lvl="5" marL="2743200" rtl="0" algn="l">
              <a:lnSpc>
                <a:spcPct val="90000"/>
              </a:lnSpc>
              <a:spcBef>
                <a:spcPts val="400"/>
              </a:spcBef>
              <a:spcAft>
                <a:spcPts val="0"/>
              </a:spcAft>
              <a:buClr>
                <a:schemeClr val="lt1"/>
              </a:buClr>
              <a:buSzPts val="1400"/>
              <a:buChar char="•"/>
              <a:defRPr/>
            </a:lvl6pPr>
            <a:lvl7pPr indent="-317500" lvl="6" marL="3200400" rtl="0" algn="l">
              <a:lnSpc>
                <a:spcPct val="90000"/>
              </a:lnSpc>
              <a:spcBef>
                <a:spcPts val="400"/>
              </a:spcBef>
              <a:spcAft>
                <a:spcPts val="0"/>
              </a:spcAft>
              <a:buClr>
                <a:schemeClr val="lt1"/>
              </a:buClr>
              <a:buSzPts val="1400"/>
              <a:buChar char="•"/>
              <a:defRPr/>
            </a:lvl7pPr>
            <a:lvl8pPr indent="-317500" lvl="7" marL="3657600" rtl="0" algn="l">
              <a:lnSpc>
                <a:spcPct val="90000"/>
              </a:lnSpc>
              <a:spcBef>
                <a:spcPts val="400"/>
              </a:spcBef>
              <a:spcAft>
                <a:spcPts val="0"/>
              </a:spcAft>
              <a:buClr>
                <a:schemeClr val="lt1"/>
              </a:buClr>
              <a:buSzPts val="1400"/>
              <a:buChar char="•"/>
              <a:defRPr/>
            </a:lvl8pPr>
            <a:lvl9pPr indent="-317500" lvl="8" marL="4114800" rtl="0" algn="l">
              <a:lnSpc>
                <a:spcPct val="90000"/>
              </a:lnSpc>
              <a:spcBef>
                <a:spcPts val="400"/>
              </a:spcBef>
              <a:spcAft>
                <a:spcPts val="0"/>
              </a:spcAft>
              <a:buClr>
                <a:schemeClr val="lt1"/>
              </a:buClr>
              <a:buSzPts val="1400"/>
              <a:buChar char="•"/>
              <a:defRPr/>
            </a:lvl9pPr>
          </a:lstStyle>
          <a:p/>
        </p:txBody>
      </p:sp>
      <p:sp>
        <p:nvSpPr>
          <p:cNvPr id="346" name="Google Shape;346;p55"/>
          <p:cNvSpPr/>
          <p:nvPr/>
        </p:nvSpPr>
        <p:spPr>
          <a:xfrm rot="5400000">
            <a:off x="-2400300" y="2400300"/>
            <a:ext cx="5143500" cy="342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Gill Sans"/>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type="objTx">
  <p:cSld name="OBJECT_WITH_CAPTION_TEXT">
    <p:bg>
      <p:bgPr>
        <a:solidFill>
          <a:schemeClr val="lt2"/>
        </a:solidFill>
      </p:bgPr>
    </p:bg>
    <p:spTree>
      <p:nvGrpSpPr>
        <p:cNvPr id="347" name="Shape 347"/>
        <p:cNvGrpSpPr/>
        <p:nvPr/>
      </p:nvGrpSpPr>
      <p:grpSpPr>
        <a:xfrm>
          <a:off x="0" y="0"/>
          <a:ext cx="0" cy="0"/>
          <a:chOff x="0" y="0"/>
          <a:chExt cx="0" cy="0"/>
        </a:xfrm>
      </p:grpSpPr>
      <p:sp>
        <p:nvSpPr>
          <p:cNvPr id="348" name="Google Shape;348;p56"/>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1100"/>
              <a:buFont typeface="Gill Sans"/>
              <a:buNone/>
              <a:defRPr sz="2400">
                <a:solidFill>
                  <a:schemeClr val="dk1"/>
                </a:solidFill>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349" name="Google Shape;349;p56"/>
          <p:cNvSpPr txBox="1"/>
          <p:nvPr>
            <p:ph idx="1" type="body"/>
          </p:nvPr>
        </p:nvSpPr>
        <p:spPr>
          <a:xfrm>
            <a:off x="3887391" y="342901"/>
            <a:ext cx="4629300" cy="46980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solidFill>
                  <a:schemeClr val="dk1"/>
                </a:solidFill>
              </a:defRPr>
            </a:lvl1pPr>
            <a:lvl2pPr indent="-361950" lvl="1" marL="914400" rtl="0" algn="l">
              <a:lnSpc>
                <a:spcPct val="90000"/>
              </a:lnSpc>
              <a:spcBef>
                <a:spcPts val="400"/>
              </a:spcBef>
              <a:spcAft>
                <a:spcPts val="0"/>
              </a:spcAft>
              <a:buClr>
                <a:schemeClr val="dk1"/>
              </a:buClr>
              <a:buSzPts val="2100"/>
              <a:buChar char="•"/>
              <a:defRPr sz="2100">
                <a:solidFill>
                  <a:schemeClr val="dk1"/>
                </a:solidFill>
              </a:defRPr>
            </a:lvl2pPr>
            <a:lvl3pPr indent="-342900" lvl="2" marL="1371600" rtl="0" algn="l">
              <a:lnSpc>
                <a:spcPct val="90000"/>
              </a:lnSpc>
              <a:spcBef>
                <a:spcPts val="400"/>
              </a:spcBef>
              <a:spcAft>
                <a:spcPts val="0"/>
              </a:spcAft>
              <a:buClr>
                <a:schemeClr val="dk1"/>
              </a:buClr>
              <a:buSzPts val="1800"/>
              <a:buChar char="•"/>
              <a:defRPr sz="1800">
                <a:solidFill>
                  <a:schemeClr val="dk1"/>
                </a:solidFill>
              </a:defRPr>
            </a:lvl3pPr>
            <a:lvl4pPr indent="-323850" lvl="3" marL="1828800" rtl="0" algn="l">
              <a:lnSpc>
                <a:spcPct val="90000"/>
              </a:lnSpc>
              <a:spcBef>
                <a:spcPts val="400"/>
              </a:spcBef>
              <a:spcAft>
                <a:spcPts val="0"/>
              </a:spcAft>
              <a:buClr>
                <a:schemeClr val="dk1"/>
              </a:buClr>
              <a:buSzPts val="1500"/>
              <a:buChar char="•"/>
              <a:defRPr sz="1500">
                <a:solidFill>
                  <a:schemeClr val="dk1"/>
                </a:solidFill>
              </a:defRPr>
            </a:lvl4pPr>
            <a:lvl5pPr indent="-323850" lvl="4" marL="2286000" rtl="0" algn="l">
              <a:lnSpc>
                <a:spcPct val="90000"/>
              </a:lnSpc>
              <a:spcBef>
                <a:spcPts val="400"/>
              </a:spcBef>
              <a:spcAft>
                <a:spcPts val="0"/>
              </a:spcAft>
              <a:buClr>
                <a:schemeClr val="dk1"/>
              </a:buClr>
              <a:buSzPts val="1500"/>
              <a:buChar char="•"/>
              <a:defRPr sz="1500">
                <a:solidFill>
                  <a:schemeClr val="dk1"/>
                </a:solidFill>
              </a:defRPr>
            </a:lvl5pPr>
            <a:lvl6pPr indent="-323850" lvl="5" marL="2743200" rtl="0" algn="l">
              <a:lnSpc>
                <a:spcPct val="90000"/>
              </a:lnSpc>
              <a:spcBef>
                <a:spcPts val="400"/>
              </a:spcBef>
              <a:spcAft>
                <a:spcPts val="0"/>
              </a:spcAft>
              <a:buClr>
                <a:schemeClr val="lt1"/>
              </a:buClr>
              <a:buSzPts val="1500"/>
              <a:buChar char="•"/>
              <a:defRPr sz="1500"/>
            </a:lvl6pPr>
            <a:lvl7pPr indent="-323850" lvl="6" marL="3200400" rtl="0" algn="l">
              <a:lnSpc>
                <a:spcPct val="90000"/>
              </a:lnSpc>
              <a:spcBef>
                <a:spcPts val="400"/>
              </a:spcBef>
              <a:spcAft>
                <a:spcPts val="0"/>
              </a:spcAft>
              <a:buClr>
                <a:schemeClr val="lt1"/>
              </a:buClr>
              <a:buSzPts val="1500"/>
              <a:buChar char="•"/>
              <a:defRPr sz="1500"/>
            </a:lvl7pPr>
            <a:lvl8pPr indent="-323850" lvl="7" marL="3657600" rtl="0" algn="l">
              <a:lnSpc>
                <a:spcPct val="90000"/>
              </a:lnSpc>
              <a:spcBef>
                <a:spcPts val="400"/>
              </a:spcBef>
              <a:spcAft>
                <a:spcPts val="0"/>
              </a:spcAft>
              <a:buClr>
                <a:schemeClr val="lt1"/>
              </a:buClr>
              <a:buSzPts val="1500"/>
              <a:buChar char="•"/>
              <a:defRPr sz="1500"/>
            </a:lvl8pPr>
            <a:lvl9pPr indent="-323850" lvl="8" marL="4114800" rtl="0" algn="l">
              <a:lnSpc>
                <a:spcPct val="90000"/>
              </a:lnSpc>
              <a:spcBef>
                <a:spcPts val="400"/>
              </a:spcBef>
              <a:spcAft>
                <a:spcPts val="0"/>
              </a:spcAft>
              <a:buClr>
                <a:schemeClr val="lt1"/>
              </a:buClr>
              <a:buSzPts val="1500"/>
              <a:buChar char="•"/>
              <a:defRPr sz="1500"/>
            </a:lvl9pPr>
          </a:lstStyle>
          <a:p/>
        </p:txBody>
      </p:sp>
      <p:sp>
        <p:nvSpPr>
          <p:cNvPr id="350" name="Google Shape;350;p56"/>
          <p:cNvSpPr txBox="1"/>
          <p:nvPr>
            <p:ph idx="2" type="body"/>
          </p:nvPr>
        </p:nvSpPr>
        <p:spPr>
          <a:xfrm>
            <a:off x="629841" y="1543048"/>
            <a:ext cx="2949300" cy="3498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solidFill>
                  <a:schemeClr val="dk1"/>
                </a:solidFill>
              </a:defRPr>
            </a:lvl1pPr>
            <a:lvl2pPr indent="-228600" lvl="1" marL="914400" rtl="0" algn="l">
              <a:lnSpc>
                <a:spcPct val="90000"/>
              </a:lnSpc>
              <a:spcBef>
                <a:spcPts val="400"/>
              </a:spcBef>
              <a:spcAft>
                <a:spcPts val="0"/>
              </a:spcAft>
              <a:buClr>
                <a:schemeClr val="lt1"/>
              </a:buClr>
              <a:buSzPts val="1100"/>
              <a:buNone/>
              <a:defRPr sz="1100"/>
            </a:lvl2pPr>
            <a:lvl3pPr indent="-228600" lvl="2" marL="1371600" rtl="0" algn="l">
              <a:lnSpc>
                <a:spcPct val="90000"/>
              </a:lnSpc>
              <a:spcBef>
                <a:spcPts val="400"/>
              </a:spcBef>
              <a:spcAft>
                <a:spcPts val="0"/>
              </a:spcAft>
              <a:buClr>
                <a:schemeClr val="lt1"/>
              </a:buClr>
              <a:buSzPts val="900"/>
              <a:buNone/>
              <a:defRPr sz="900"/>
            </a:lvl3pPr>
            <a:lvl4pPr indent="-228600" lvl="3" marL="1828800" rtl="0" algn="l">
              <a:lnSpc>
                <a:spcPct val="90000"/>
              </a:lnSpc>
              <a:spcBef>
                <a:spcPts val="400"/>
              </a:spcBef>
              <a:spcAft>
                <a:spcPts val="0"/>
              </a:spcAft>
              <a:buClr>
                <a:schemeClr val="lt1"/>
              </a:buClr>
              <a:buSzPts val="800"/>
              <a:buNone/>
              <a:defRPr sz="800"/>
            </a:lvl4pPr>
            <a:lvl5pPr indent="-228600" lvl="4" marL="2286000" rtl="0" algn="l">
              <a:lnSpc>
                <a:spcPct val="90000"/>
              </a:lnSpc>
              <a:spcBef>
                <a:spcPts val="400"/>
              </a:spcBef>
              <a:spcAft>
                <a:spcPts val="0"/>
              </a:spcAft>
              <a:buClr>
                <a:schemeClr val="lt1"/>
              </a:buClr>
              <a:buSzPts val="800"/>
              <a:buNone/>
              <a:defRPr sz="800"/>
            </a:lvl5pPr>
            <a:lvl6pPr indent="-228600" lvl="5" marL="2743200" rtl="0" algn="l">
              <a:lnSpc>
                <a:spcPct val="90000"/>
              </a:lnSpc>
              <a:spcBef>
                <a:spcPts val="400"/>
              </a:spcBef>
              <a:spcAft>
                <a:spcPts val="0"/>
              </a:spcAft>
              <a:buClr>
                <a:schemeClr val="lt1"/>
              </a:buClr>
              <a:buSzPts val="800"/>
              <a:buNone/>
              <a:defRPr sz="800"/>
            </a:lvl6pPr>
            <a:lvl7pPr indent="-228600" lvl="6" marL="3200400" rtl="0" algn="l">
              <a:lnSpc>
                <a:spcPct val="90000"/>
              </a:lnSpc>
              <a:spcBef>
                <a:spcPts val="400"/>
              </a:spcBef>
              <a:spcAft>
                <a:spcPts val="0"/>
              </a:spcAft>
              <a:buClr>
                <a:schemeClr val="lt1"/>
              </a:buClr>
              <a:buSzPts val="800"/>
              <a:buNone/>
              <a:defRPr sz="800"/>
            </a:lvl7pPr>
            <a:lvl8pPr indent="-228600" lvl="7" marL="3657600" rtl="0" algn="l">
              <a:lnSpc>
                <a:spcPct val="90000"/>
              </a:lnSpc>
              <a:spcBef>
                <a:spcPts val="400"/>
              </a:spcBef>
              <a:spcAft>
                <a:spcPts val="0"/>
              </a:spcAft>
              <a:buClr>
                <a:schemeClr val="lt1"/>
              </a:buClr>
              <a:buSzPts val="800"/>
              <a:buNone/>
              <a:defRPr sz="800"/>
            </a:lvl8pPr>
            <a:lvl9pPr indent="-228600" lvl="8" marL="4114800" rtl="0" algn="l">
              <a:lnSpc>
                <a:spcPct val="90000"/>
              </a:lnSpc>
              <a:spcBef>
                <a:spcPts val="400"/>
              </a:spcBef>
              <a:spcAft>
                <a:spcPts val="0"/>
              </a:spcAft>
              <a:buClr>
                <a:schemeClr val="lt1"/>
              </a:buClr>
              <a:buSzPts val="800"/>
              <a:buNone/>
              <a:defRPr sz="800"/>
            </a:lvl9pPr>
          </a:lstStyle>
          <a:p/>
        </p:txBody>
      </p:sp>
      <p:pic>
        <p:nvPicPr>
          <p:cNvPr id="351" name="Google Shape;351;p56"/>
          <p:cNvPicPr preferRelativeResize="0"/>
          <p:nvPr/>
        </p:nvPicPr>
        <p:blipFill rotWithShape="1">
          <a:blip r:embed="rId2">
            <a:alphaModFix/>
          </a:blip>
          <a:srcRect b="0" l="0" r="0" t="0"/>
          <a:stretch/>
        </p:blipFill>
        <p:spPr>
          <a:xfrm>
            <a:off x="8008144" y="4339828"/>
            <a:ext cx="503169" cy="701278"/>
          </a:xfrm>
          <a:prstGeom prst="rect">
            <a:avLst/>
          </a:prstGeom>
          <a:noFill/>
          <a:ln>
            <a:noFill/>
          </a:ln>
        </p:spPr>
      </p:pic>
      <p:sp>
        <p:nvSpPr>
          <p:cNvPr id="352" name="Google Shape;352;p56"/>
          <p:cNvSpPr/>
          <p:nvPr/>
        </p:nvSpPr>
        <p:spPr>
          <a:xfrm rot="5400000">
            <a:off x="-2400300" y="2400300"/>
            <a:ext cx="5143500" cy="342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Gill Sans"/>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BBE3D9"/>
        </a:solidFill>
      </p:bgPr>
    </p:bg>
    <p:spTree>
      <p:nvGrpSpPr>
        <p:cNvPr id="353" name="Shape 353"/>
        <p:cNvGrpSpPr/>
        <p:nvPr/>
      </p:nvGrpSpPr>
      <p:grpSpPr>
        <a:xfrm>
          <a:off x="0" y="0"/>
          <a:ext cx="0" cy="0"/>
          <a:chOff x="0" y="0"/>
          <a:chExt cx="0" cy="0"/>
        </a:xfrm>
      </p:grpSpPr>
      <p:sp>
        <p:nvSpPr>
          <p:cNvPr id="354" name="Google Shape;354;p57"/>
          <p:cNvSpPr txBox="1"/>
          <p:nvPr>
            <p:ph type="title"/>
          </p:nvPr>
        </p:nvSpPr>
        <p:spPr>
          <a:xfrm>
            <a:off x="623888" y="1282305"/>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rgbClr val="15182C"/>
              </a:buClr>
              <a:buSzPts val="1100"/>
              <a:buFont typeface="Gill Sans"/>
              <a:buNone/>
              <a:defRPr sz="4500">
                <a:solidFill>
                  <a:srgbClr val="15182C"/>
                </a:solidFill>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355" name="Google Shape;355;p57"/>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15182C"/>
              </a:buClr>
              <a:buSzPts val="1800"/>
              <a:buNone/>
              <a:defRPr sz="1800">
                <a:solidFill>
                  <a:srgbClr val="15182C"/>
                </a:solidFill>
              </a:defRPr>
            </a:lvl1pPr>
            <a:lvl2pPr indent="-228600" lvl="1" marL="914400" rtl="0" algn="l">
              <a:lnSpc>
                <a:spcPct val="90000"/>
              </a:lnSpc>
              <a:spcBef>
                <a:spcPts val="400"/>
              </a:spcBef>
              <a:spcAft>
                <a:spcPts val="0"/>
              </a:spcAft>
              <a:buClr>
                <a:srgbClr val="98CFBE"/>
              </a:buClr>
              <a:buSzPts val="1500"/>
              <a:buNone/>
              <a:defRPr sz="1500">
                <a:solidFill>
                  <a:srgbClr val="98CFBE"/>
                </a:solidFill>
              </a:defRPr>
            </a:lvl2pPr>
            <a:lvl3pPr indent="-228600" lvl="2" marL="1371600" rtl="0" algn="l">
              <a:lnSpc>
                <a:spcPct val="90000"/>
              </a:lnSpc>
              <a:spcBef>
                <a:spcPts val="400"/>
              </a:spcBef>
              <a:spcAft>
                <a:spcPts val="0"/>
              </a:spcAft>
              <a:buClr>
                <a:srgbClr val="98CFBE"/>
              </a:buClr>
              <a:buSzPts val="1400"/>
              <a:buNone/>
              <a:defRPr sz="1400">
                <a:solidFill>
                  <a:srgbClr val="98CFBE"/>
                </a:solidFill>
              </a:defRPr>
            </a:lvl3pPr>
            <a:lvl4pPr indent="-228600" lvl="3" marL="1828800" rtl="0" algn="l">
              <a:lnSpc>
                <a:spcPct val="90000"/>
              </a:lnSpc>
              <a:spcBef>
                <a:spcPts val="400"/>
              </a:spcBef>
              <a:spcAft>
                <a:spcPts val="0"/>
              </a:spcAft>
              <a:buClr>
                <a:srgbClr val="98CFBE"/>
              </a:buClr>
              <a:buSzPts val="1200"/>
              <a:buNone/>
              <a:defRPr sz="1200">
                <a:solidFill>
                  <a:srgbClr val="98CFBE"/>
                </a:solidFill>
              </a:defRPr>
            </a:lvl4pPr>
            <a:lvl5pPr indent="-228600" lvl="4" marL="2286000" rtl="0" algn="l">
              <a:lnSpc>
                <a:spcPct val="90000"/>
              </a:lnSpc>
              <a:spcBef>
                <a:spcPts val="400"/>
              </a:spcBef>
              <a:spcAft>
                <a:spcPts val="0"/>
              </a:spcAft>
              <a:buClr>
                <a:srgbClr val="98CFBE"/>
              </a:buClr>
              <a:buSzPts val="1200"/>
              <a:buNone/>
              <a:defRPr sz="1200">
                <a:solidFill>
                  <a:srgbClr val="98CFBE"/>
                </a:solidFill>
              </a:defRPr>
            </a:lvl5pPr>
            <a:lvl6pPr indent="-228600" lvl="5" marL="2743200" rtl="0" algn="l">
              <a:lnSpc>
                <a:spcPct val="90000"/>
              </a:lnSpc>
              <a:spcBef>
                <a:spcPts val="400"/>
              </a:spcBef>
              <a:spcAft>
                <a:spcPts val="0"/>
              </a:spcAft>
              <a:buClr>
                <a:srgbClr val="98CFBE"/>
              </a:buClr>
              <a:buSzPts val="1200"/>
              <a:buNone/>
              <a:defRPr sz="1200">
                <a:solidFill>
                  <a:srgbClr val="98CFBE"/>
                </a:solidFill>
              </a:defRPr>
            </a:lvl6pPr>
            <a:lvl7pPr indent="-228600" lvl="6" marL="3200400" rtl="0" algn="l">
              <a:lnSpc>
                <a:spcPct val="90000"/>
              </a:lnSpc>
              <a:spcBef>
                <a:spcPts val="400"/>
              </a:spcBef>
              <a:spcAft>
                <a:spcPts val="0"/>
              </a:spcAft>
              <a:buClr>
                <a:srgbClr val="98CFBE"/>
              </a:buClr>
              <a:buSzPts val="1200"/>
              <a:buNone/>
              <a:defRPr sz="1200">
                <a:solidFill>
                  <a:srgbClr val="98CFBE"/>
                </a:solidFill>
              </a:defRPr>
            </a:lvl7pPr>
            <a:lvl8pPr indent="-228600" lvl="7" marL="3657600" rtl="0" algn="l">
              <a:lnSpc>
                <a:spcPct val="90000"/>
              </a:lnSpc>
              <a:spcBef>
                <a:spcPts val="400"/>
              </a:spcBef>
              <a:spcAft>
                <a:spcPts val="0"/>
              </a:spcAft>
              <a:buClr>
                <a:srgbClr val="98CFBE"/>
              </a:buClr>
              <a:buSzPts val="1200"/>
              <a:buNone/>
              <a:defRPr sz="1200">
                <a:solidFill>
                  <a:srgbClr val="98CFBE"/>
                </a:solidFill>
              </a:defRPr>
            </a:lvl8pPr>
            <a:lvl9pPr indent="-228600" lvl="8" marL="4114800" rtl="0" algn="l">
              <a:lnSpc>
                <a:spcPct val="90000"/>
              </a:lnSpc>
              <a:spcBef>
                <a:spcPts val="400"/>
              </a:spcBef>
              <a:spcAft>
                <a:spcPts val="0"/>
              </a:spcAft>
              <a:buClr>
                <a:srgbClr val="98CFBE"/>
              </a:buClr>
              <a:buSzPts val="1200"/>
              <a:buNone/>
              <a:defRPr sz="1200">
                <a:solidFill>
                  <a:srgbClr val="98CFBE"/>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lt2"/>
        </a:solidFill>
      </p:bgPr>
    </p:bg>
    <p:spTree>
      <p:nvGrpSpPr>
        <p:cNvPr id="356" name="Shape 356"/>
        <p:cNvGrpSpPr/>
        <p:nvPr/>
      </p:nvGrpSpPr>
      <p:grpSpPr>
        <a:xfrm>
          <a:off x="0" y="0"/>
          <a:ext cx="0" cy="0"/>
          <a:chOff x="0" y="0"/>
          <a:chExt cx="0" cy="0"/>
        </a:xfrm>
      </p:grpSpPr>
      <p:pic>
        <p:nvPicPr>
          <p:cNvPr id="357" name="Google Shape;357;p58"/>
          <p:cNvPicPr preferRelativeResize="0"/>
          <p:nvPr/>
        </p:nvPicPr>
        <p:blipFill rotWithShape="1">
          <a:blip r:embed="rId2">
            <a:alphaModFix/>
          </a:blip>
          <a:srcRect b="0" l="0" r="0" t="0"/>
          <a:stretch/>
        </p:blipFill>
        <p:spPr>
          <a:xfrm>
            <a:off x="8008144" y="4339828"/>
            <a:ext cx="503169" cy="701278"/>
          </a:xfrm>
          <a:prstGeom prst="rect">
            <a:avLst/>
          </a:prstGeom>
          <a:noFill/>
          <a:ln>
            <a:noFill/>
          </a:ln>
        </p:spPr>
      </p:pic>
      <p:sp>
        <p:nvSpPr>
          <p:cNvPr id="358" name="Google Shape;358;p58"/>
          <p:cNvSpPr txBox="1"/>
          <p:nvPr>
            <p:ph type="title"/>
          </p:nvPr>
        </p:nvSpPr>
        <p:spPr>
          <a:xfrm>
            <a:off x="628650" y="273843"/>
            <a:ext cx="7886700" cy="9939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100"/>
              <a:buFont typeface="Gill Sans"/>
              <a:buNone/>
              <a:defRPr>
                <a:solidFill>
                  <a:schemeClr val="dk1"/>
                </a:solidFill>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359" name="Google Shape;359;p58"/>
          <p:cNvSpPr txBox="1"/>
          <p:nvPr>
            <p:ph idx="1" type="body"/>
          </p:nvPr>
        </p:nvSpPr>
        <p:spPr>
          <a:xfrm>
            <a:off x="628650" y="1369218"/>
            <a:ext cx="7886700" cy="3672000"/>
          </a:xfrm>
          <a:prstGeom prst="rect">
            <a:avLst/>
          </a:prstGeom>
          <a:noFill/>
          <a:ln>
            <a:noFill/>
          </a:ln>
        </p:spPr>
        <p:txBody>
          <a:bodyPr anchorCtr="0" anchor="t" bIns="34275" lIns="68575" spcFirstLastPara="1" rIns="68575" wrap="square" tIns="34275">
            <a:noAutofit/>
          </a:bodyPr>
          <a:lstStyle>
            <a:lvl1pPr indent="-400050" lvl="0" marL="457200" rtl="0" algn="l">
              <a:lnSpc>
                <a:spcPct val="90000"/>
              </a:lnSpc>
              <a:spcBef>
                <a:spcPts val="800"/>
              </a:spcBef>
              <a:spcAft>
                <a:spcPts val="0"/>
              </a:spcAft>
              <a:buClr>
                <a:schemeClr val="dk1"/>
              </a:buClr>
              <a:buSzPts val="2700"/>
              <a:buChar char="•"/>
              <a:defRPr>
                <a:solidFill>
                  <a:schemeClr val="dk1"/>
                </a:solidFill>
              </a:defRPr>
            </a:lvl1pPr>
            <a:lvl2pPr indent="-381000" lvl="1" marL="914400" rtl="0" algn="l">
              <a:lnSpc>
                <a:spcPct val="90000"/>
              </a:lnSpc>
              <a:spcBef>
                <a:spcPts val="400"/>
              </a:spcBef>
              <a:spcAft>
                <a:spcPts val="0"/>
              </a:spcAft>
              <a:buClr>
                <a:schemeClr val="dk1"/>
              </a:buClr>
              <a:buSzPts val="2400"/>
              <a:buChar char="•"/>
              <a:defRPr>
                <a:solidFill>
                  <a:schemeClr val="dk1"/>
                </a:solidFill>
              </a:defRPr>
            </a:lvl2pPr>
            <a:lvl3pPr indent="-361950" lvl="2" marL="1371600" rtl="0" algn="l">
              <a:lnSpc>
                <a:spcPct val="90000"/>
              </a:lnSpc>
              <a:spcBef>
                <a:spcPts val="400"/>
              </a:spcBef>
              <a:spcAft>
                <a:spcPts val="0"/>
              </a:spcAft>
              <a:buClr>
                <a:schemeClr val="dk1"/>
              </a:buClr>
              <a:buSzPts val="2100"/>
              <a:buChar char="•"/>
              <a:defRPr>
                <a:solidFill>
                  <a:schemeClr val="dk1"/>
                </a:solidFill>
              </a:defRPr>
            </a:lvl3pPr>
            <a:lvl4pPr indent="-342900" lvl="3" marL="1828800" rtl="0" algn="l">
              <a:lnSpc>
                <a:spcPct val="90000"/>
              </a:lnSpc>
              <a:spcBef>
                <a:spcPts val="400"/>
              </a:spcBef>
              <a:spcAft>
                <a:spcPts val="0"/>
              </a:spcAft>
              <a:buClr>
                <a:schemeClr val="dk1"/>
              </a:buClr>
              <a:buSzPts val="1800"/>
              <a:buChar char="•"/>
              <a:defRPr>
                <a:solidFill>
                  <a:schemeClr val="dk1"/>
                </a:solidFill>
              </a:defRPr>
            </a:lvl4pPr>
            <a:lvl5pPr indent="-342900" lvl="4" marL="2286000" rtl="0" algn="l">
              <a:lnSpc>
                <a:spcPct val="90000"/>
              </a:lnSpc>
              <a:spcBef>
                <a:spcPts val="400"/>
              </a:spcBef>
              <a:spcAft>
                <a:spcPts val="0"/>
              </a:spcAft>
              <a:buClr>
                <a:schemeClr val="dk1"/>
              </a:buClr>
              <a:buSzPts val="1800"/>
              <a:buChar char="•"/>
              <a:defRPr>
                <a:solidFill>
                  <a:schemeClr val="dk1"/>
                </a:solidFill>
              </a:defRPr>
            </a:lvl5pPr>
            <a:lvl6pPr indent="-317500" lvl="5" marL="2743200" rtl="0" algn="l">
              <a:lnSpc>
                <a:spcPct val="90000"/>
              </a:lnSpc>
              <a:spcBef>
                <a:spcPts val="400"/>
              </a:spcBef>
              <a:spcAft>
                <a:spcPts val="0"/>
              </a:spcAft>
              <a:buClr>
                <a:schemeClr val="lt1"/>
              </a:buClr>
              <a:buSzPts val="1400"/>
              <a:buChar char="•"/>
              <a:defRPr/>
            </a:lvl6pPr>
            <a:lvl7pPr indent="-317500" lvl="6" marL="3200400" rtl="0" algn="l">
              <a:lnSpc>
                <a:spcPct val="90000"/>
              </a:lnSpc>
              <a:spcBef>
                <a:spcPts val="400"/>
              </a:spcBef>
              <a:spcAft>
                <a:spcPts val="0"/>
              </a:spcAft>
              <a:buClr>
                <a:schemeClr val="lt1"/>
              </a:buClr>
              <a:buSzPts val="1400"/>
              <a:buChar char="•"/>
              <a:defRPr/>
            </a:lvl7pPr>
            <a:lvl8pPr indent="-317500" lvl="7" marL="3657600" rtl="0" algn="l">
              <a:lnSpc>
                <a:spcPct val="90000"/>
              </a:lnSpc>
              <a:spcBef>
                <a:spcPts val="400"/>
              </a:spcBef>
              <a:spcAft>
                <a:spcPts val="0"/>
              </a:spcAft>
              <a:buClr>
                <a:schemeClr val="lt1"/>
              </a:buClr>
              <a:buSzPts val="1400"/>
              <a:buChar char="•"/>
              <a:defRPr/>
            </a:lvl8pPr>
            <a:lvl9pPr indent="-317500" lvl="8" marL="4114800" rtl="0" algn="l">
              <a:lnSpc>
                <a:spcPct val="90000"/>
              </a:lnSpc>
              <a:spcBef>
                <a:spcPts val="400"/>
              </a:spcBef>
              <a:spcAft>
                <a:spcPts val="0"/>
              </a:spcAft>
              <a:buClr>
                <a:schemeClr val="lt1"/>
              </a:buClr>
              <a:buSzPts val="1400"/>
              <a:buChar char="•"/>
              <a:defRPr/>
            </a:lvl9pPr>
          </a:lstStyle>
          <a:p/>
        </p:txBody>
      </p:sp>
      <p:sp>
        <p:nvSpPr>
          <p:cNvPr id="360" name="Google Shape;360;p58"/>
          <p:cNvSpPr/>
          <p:nvPr/>
        </p:nvSpPr>
        <p:spPr>
          <a:xfrm rot="5400000">
            <a:off x="-2400300" y="2400300"/>
            <a:ext cx="5143500" cy="342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Gill Sans"/>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bg>
      <p:bgPr>
        <a:solidFill>
          <a:schemeClr val="lt2"/>
        </a:solidFill>
      </p:bgPr>
    </p:bg>
    <p:spTree>
      <p:nvGrpSpPr>
        <p:cNvPr id="361" name="Shape 361"/>
        <p:cNvGrpSpPr/>
        <p:nvPr/>
      </p:nvGrpSpPr>
      <p:grpSpPr>
        <a:xfrm>
          <a:off x="0" y="0"/>
          <a:ext cx="0" cy="0"/>
          <a:chOff x="0" y="0"/>
          <a:chExt cx="0" cy="0"/>
        </a:xfrm>
      </p:grpSpPr>
      <p:pic>
        <p:nvPicPr>
          <p:cNvPr id="362" name="Google Shape;362;p59"/>
          <p:cNvPicPr preferRelativeResize="0"/>
          <p:nvPr/>
        </p:nvPicPr>
        <p:blipFill rotWithShape="1">
          <a:blip r:embed="rId2">
            <a:alphaModFix/>
          </a:blip>
          <a:srcRect b="0" l="0" r="0" t="0"/>
          <a:stretch/>
        </p:blipFill>
        <p:spPr>
          <a:xfrm>
            <a:off x="8008145" y="4339828"/>
            <a:ext cx="503169" cy="701278"/>
          </a:xfrm>
          <a:prstGeom prst="rect">
            <a:avLst/>
          </a:prstGeom>
          <a:noFill/>
          <a:ln>
            <a:noFill/>
          </a:ln>
        </p:spPr>
      </p:pic>
      <p:sp>
        <p:nvSpPr>
          <p:cNvPr id="363" name="Google Shape;363;p5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100"/>
              <a:buFont typeface="Gill Sans"/>
              <a:buNone/>
              <a:defRPr>
                <a:solidFill>
                  <a:schemeClr val="dk1"/>
                </a:solidFill>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364" name="Google Shape;364;p59"/>
          <p:cNvSpPr txBox="1"/>
          <p:nvPr>
            <p:ph idx="1" type="body"/>
          </p:nvPr>
        </p:nvSpPr>
        <p:spPr>
          <a:xfrm>
            <a:off x="628650" y="1369218"/>
            <a:ext cx="3886200" cy="3672000"/>
          </a:xfrm>
          <a:prstGeom prst="rect">
            <a:avLst/>
          </a:prstGeom>
          <a:noFill/>
          <a:ln>
            <a:noFill/>
          </a:ln>
        </p:spPr>
        <p:txBody>
          <a:bodyPr anchorCtr="0" anchor="t" bIns="34275" lIns="68575" spcFirstLastPara="1" rIns="68575" wrap="square" tIns="34275">
            <a:noAutofit/>
          </a:bodyPr>
          <a:lstStyle>
            <a:lvl1pPr indent="-400050" lvl="0" marL="457200" rtl="0" algn="l">
              <a:lnSpc>
                <a:spcPct val="90000"/>
              </a:lnSpc>
              <a:spcBef>
                <a:spcPts val="800"/>
              </a:spcBef>
              <a:spcAft>
                <a:spcPts val="0"/>
              </a:spcAft>
              <a:buClr>
                <a:schemeClr val="dk1"/>
              </a:buClr>
              <a:buSzPts val="2700"/>
              <a:buChar char="•"/>
              <a:defRPr>
                <a:solidFill>
                  <a:schemeClr val="dk1"/>
                </a:solidFill>
              </a:defRPr>
            </a:lvl1pPr>
            <a:lvl2pPr indent="-381000" lvl="1" marL="914400" rtl="0" algn="l">
              <a:lnSpc>
                <a:spcPct val="90000"/>
              </a:lnSpc>
              <a:spcBef>
                <a:spcPts val="400"/>
              </a:spcBef>
              <a:spcAft>
                <a:spcPts val="0"/>
              </a:spcAft>
              <a:buClr>
                <a:schemeClr val="dk1"/>
              </a:buClr>
              <a:buSzPts val="2400"/>
              <a:buChar char="•"/>
              <a:defRPr>
                <a:solidFill>
                  <a:schemeClr val="dk1"/>
                </a:solidFill>
              </a:defRPr>
            </a:lvl2pPr>
            <a:lvl3pPr indent="-361950" lvl="2" marL="1371600" rtl="0" algn="l">
              <a:lnSpc>
                <a:spcPct val="90000"/>
              </a:lnSpc>
              <a:spcBef>
                <a:spcPts val="400"/>
              </a:spcBef>
              <a:spcAft>
                <a:spcPts val="0"/>
              </a:spcAft>
              <a:buClr>
                <a:schemeClr val="dk1"/>
              </a:buClr>
              <a:buSzPts val="2100"/>
              <a:buChar char="•"/>
              <a:defRPr>
                <a:solidFill>
                  <a:schemeClr val="dk1"/>
                </a:solidFill>
              </a:defRPr>
            </a:lvl3pPr>
            <a:lvl4pPr indent="-342900" lvl="3" marL="1828800" rtl="0" algn="l">
              <a:lnSpc>
                <a:spcPct val="90000"/>
              </a:lnSpc>
              <a:spcBef>
                <a:spcPts val="400"/>
              </a:spcBef>
              <a:spcAft>
                <a:spcPts val="0"/>
              </a:spcAft>
              <a:buClr>
                <a:schemeClr val="dk1"/>
              </a:buClr>
              <a:buSzPts val="1800"/>
              <a:buChar char="•"/>
              <a:defRPr>
                <a:solidFill>
                  <a:schemeClr val="dk1"/>
                </a:solidFill>
              </a:defRPr>
            </a:lvl4pPr>
            <a:lvl5pPr indent="-342900" lvl="4" marL="2286000" rtl="0" algn="l">
              <a:lnSpc>
                <a:spcPct val="90000"/>
              </a:lnSpc>
              <a:spcBef>
                <a:spcPts val="400"/>
              </a:spcBef>
              <a:spcAft>
                <a:spcPts val="0"/>
              </a:spcAft>
              <a:buClr>
                <a:schemeClr val="dk1"/>
              </a:buClr>
              <a:buSzPts val="1800"/>
              <a:buChar char="•"/>
              <a:defRPr>
                <a:solidFill>
                  <a:schemeClr val="dk1"/>
                </a:solidFill>
              </a:defRPr>
            </a:lvl5pPr>
            <a:lvl6pPr indent="-317500" lvl="5" marL="2743200" rtl="0" algn="l">
              <a:lnSpc>
                <a:spcPct val="90000"/>
              </a:lnSpc>
              <a:spcBef>
                <a:spcPts val="400"/>
              </a:spcBef>
              <a:spcAft>
                <a:spcPts val="0"/>
              </a:spcAft>
              <a:buClr>
                <a:schemeClr val="lt1"/>
              </a:buClr>
              <a:buSzPts val="1400"/>
              <a:buChar char="•"/>
              <a:defRPr/>
            </a:lvl6pPr>
            <a:lvl7pPr indent="-317500" lvl="6" marL="3200400" rtl="0" algn="l">
              <a:lnSpc>
                <a:spcPct val="90000"/>
              </a:lnSpc>
              <a:spcBef>
                <a:spcPts val="400"/>
              </a:spcBef>
              <a:spcAft>
                <a:spcPts val="0"/>
              </a:spcAft>
              <a:buClr>
                <a:schemeClr val="lt1"/>
              </a:buClr>
              <a:buSzPts val="1400"/>
              <a:buChar char="•"/>
              <a:defRPr/>
            </a:lvl7pPr>
            <a:lvl8pPr indent="-317500" lvl="7" marL="3657600" rtl="0" algn="l">
              <a:lnSpc>
                <a:spcPct val="90000"/>
              </a:lnSpc>
              <a:spcBef>
                <a:spcPts val="400"/>
              </a:spcBef>
              <a:spcAft>
                <a:spcPts val="0"/>
              </a:spcAft>
              <a:buClr>
                <a:schemeClr val="lt1"/>
              </a:buClr>
              <a:buSzPts val="1400"/>
              <a:buChar char="•"/>
              <a:defRPr/>
            </a:lvl8pPr>
            <a:lvl9pPr indent="-317500" lvl="8" marL="4114800" rtl="0" algn="l">
              <a:lnSpc>
                <a:spcPct val="90000"/>
              </a:lnSpc>
              <a:spcBef>
                <a:spcPts val="400"/>
              </a:spcBef>
              <a:spcAft>
                <a:spcPts val="0"/>
              </a:spcAft>
              <a:buClr>
                <a:schemeClr val="lt1"/>
              </a:buClr>
              <a:buSzPts val="1400"/>
              <a:buChar char="•"/>
              <a:defRPr/>
            </a:lvl9pPr>
          </a:lstStyle>
          <a:p/>
        </p:txBody>
      </p:sp>
      <p:sp>
        <p:nvSpPr>
          <p:cNvPr id="365" name="Google Shape;365;p59"/>
          <p:cNvSpPr txBox="1"/>
          <p:nvPr>
            <p:ph idx="2" type="body"/>
          </p:nvPr>
        </p:nvSpPr>
        <p:spPr>
          <a:xfrm>
            <a:off x="4629150" y="1369218"/>
            <a:ext cx="3886200" cy="3672000"/>
          </a:xfrm>
          <a:prstGeom prst="rect">
            <a:avLst/>
          </a:prstGeom>
          <a:noFill/>
          <a:ln>
            <a:noFill/>
          </a:ln>
        </p:spPr>
        <p:txBody>
          <a:bodyPr anchorCtr="0" anchor="t" bIns="34275" lIns="68575" spcFirstLastPara="1" rIns="68575" wrap="square" tIns="34275">
            <a:noAutofit/>
          </a:bodyPr>
          <a:lstStyle>
            <a:lvl1pPr indent="-400050" lvl="0" marL="457200" rtl="0" algn="l">
              <a:lnSpc>
                <a:spcPct val="90000"/>
              </a:lnSpc>
              <a:spcBef>
                <a:spcPts val="800"/>
              </a:spcBef>
              <a:spcAft>
                <a:spcPts val="0"/>
              </a:spcAft>
              <a:buClr>
                <a:schemeClr val="dk1"/>
              </a:buClr>
              <a:buSzPts val="2700"/>
              <a:buChar char="•"/>
              <a:defRPr>
                <a:solidFill>
                  <a:schemeClr val="dk1"/>
                </a:solidFill>
              </a:defRPr>
            </a:lvl1pPr>
            <a:lvl2pPr indent="-381000" lvl="1" marL="914400" rtl="0" algn="l">
              <a:lnSpc>
                <a:spcPct val="90000"/>
              </a:lnSpc>
              <a:spcBef>
                <a:spcPts val="400"/>
              </a:spcBef>
              <a:spcAft>
                <a:spcPts val="0"/>
              </a:spcAft>
              <a:buClr>
                <a:schemeClr val="dk1"/>
              </a:buClr>
              <a:buSzPts val="2400"/>
              <a:buChar char="•"/>
              <a:defRPr>
                <a:solidFill>
                  <a:schemeClr val="dk1"/>
                </a:solidFill>
              </a:defRPr>
            </a:lvl2pPr>
            <a:lvl3pPr indent="-361950" lvl="2" marL="1371600" rtl="0" algn="l">
              <a:lnSpc>
                <a:spcPct val="90000"/>
              </a:lnSpc>
              <a:spcBef>
                <a:spcPts val="400"/>
              </a:spcBef>
              <a:spcAft>
                <a:spcPts val="0"/>
              </a:spcAft>
              <a:buClr>
                <a:schemeClr val="dk1"/>
              </a:buClr>
              <a:buSzPts val="2100"/>
              <a:buChar char="•"/>
              <a:defRPr>
                <a:solidFill>
                  <a:schemeClr val="dk1"/>
                </a:solidFill>
              </a:defRPr>
            </a:lvl3pPr>
            <a:lvl4pPr indent="-342900" lvl="3" marL="1828800" rtl="0" algn="l">
              <a:lnSpc>
                <a:spcPct val="90000"/>
              </a:lnSpc>
              <a:spcBef>
                <a:spcPts val="400"/>
              </a:spcBef>
              <a:spcAft>
                <a:spcPts val="0"/>
              </a:spcAft>
              <a:buClr>
                <a:schemeClr val="dk1"/>
              </a:buClr>
              <a:buSzPts val="1800"/>
              <a:buChar char="•"/>
              <a:defRPr>
                <a:solidFill>
                  <a:schemeClr val="dk1"/>
                </a:solidFill>
              </a:defRPr>
            </a:lvl4pPr>
            <a:lvl5pPr indent="-342900" lvl="4" marL="2286000" rtl="0" algn="l">
              <a:lnSpc>
                <a:spcPct val="90000"/>
              </a:lnSpc>
              <a:spcBef>
                <a:spcPts val="400"/>
              </a:spcBef>
              <a:spcAft>
                <a:spcPts val="0"/>
              </a:spcAft>
              <a:buClr>
                <a:schemeClr val="dk1"/>
              </a:buClr>
              <a:buSzPts val="1800"/>
              <a:buChar char="•"/>
              <a:defRPr>
                <a:solidFill>
                  <a:schemeClr val="dk1"/>
                </a:solidFill>
              </a:defRPr>
            </a:lvl5pPr>
            <a:lvl6pPr indent="-317500" lvl="5" marL="2743200" rtl="0" algn="l">
              <a:lnSpc>
                <a:spcPct val="90000"/>
              </a:lnSpc>
              <a:spcBef>
                <a:spcPts val="400"/>
              </a:spcBef>
              <a:spcAft>
                <a:spcPts val="0"/>
              </a:spcAft>
              <a:buClr>
                <a:schemeClr val="lt1"/>
              </a:buClr>
              <a:buSzPts val="1400"/>
              <a:buChar char="•"/>
              <a:defRPr/>
            </a:lvl6pPr>
            <a:lvl7pPr indent="-317500" lvl="6" marL="3200400" rtl="0" algn="l">
              <a:lnSpc>
                <a:spcPct val="90000"/>
              </a:lnSpc>
              <a:spcBef>
                <a:spcPts val="400"/>
              </a:spcBef>
              <a:spcAft>
                <a:spcPts val="0"/>
              </a:spcAft>
              <a:buClr>
                <a:schemeClr val="lt1"/>
              </a:buClr>
              <a:buSzPts val="1400"/>
              <a:buChar char="•"/>
              <a:defRPr/>
            </a:lvl7pPr>
            <a:lvl8pPr indent="-317500" lvl="7" marL="3657600" rtl="0" algn="l">
              <a:lnSpc>
                <a:spcPct val="90000"/>
              </a:lnSpc>
              <a:spcBef>
                <a:spcPts val="400"/>
              </a:spcBef>
              <a:spcAft>
                <a:spcPts val="0"/>
              </a:spcAft>
              <a:buClr>
                <a:schemeClr val="lt1"/>
              </a:buClr>
              <a:buSzPts val="1400"/>
              <a:buChar char="•"/>
              <a:defRPr/>
            </a:lvl8pPr>
            <a:lvl9pPr indent="-317500" lvl="8" marL="4114800" rtl="0" algn="l">
              <a:lnSpc>
                <a:spcPct val="90000"/>
              </a:lnSpc>
              <a:spcBef>
                <a:spcPts val="400"/>
              </a:spcBef>
              <a:spcAft>
                <a:spcPts val="0"/>
              </a:spcAft>
              <a:buClr>
                <a:schemeClr val="lt1"/>
              </a:buClr>
              <a:buSzPts val="1400"/>
              <a:buChar char="•"/>
              <a:defRPr/>
            </a:lvl9pPr>
          </a:lstStyle>
          <a:p/>
        </p:txBody>
      </p:sp>
      <p:sp>
        <p:nvSpPr>
          <p:cNvPr id="366" name="Google Shape;366;p59"/>
          <p:cNvSpPr/>
          <p:nvPr/>
        </p:nvSpPr>
        <p:spPr>
          <a:xfrm rot="5400000">
            <a:off x="-2400300" y="2400300"/>
            <a:ext cx="5143500" cy="342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Gill Sans"/>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20" Type="http://schemas.openxmlformats.org/officeDocument/2006/relationships/slideLayout" Target="../slideLayouts/slideLayout3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22" Type="http://schemas.openxmlformats.org/officeDocument/2006/relationships/slideLayout" Target="../slideLayouts/slideLayout33.xml"/><Relationship Id="rId44" Type="http://schemas.openxmlformats.org/officeDocument/2006/relationships/slideLayout" Target="../slideLayouts/slideLayout55.xml"/><Relationship Id="rId21" Type="http://schemas.openxmlformats.org/officeDocument/2006/relationships/slideLayout" Target="../slideLayouts/slideLayout32.xml"/><Relationship Id="rId43" Type="http://schemas.openxmlformats.org/officeDocument/2006/relationships/slideLayout" Target="../slideLayouts/slideLayout54.xml"/><Relationship Id="rId24" Type="http://schemas.openxmlformats.org/officeDocument/2006/relationships/slideLayout" Target="../slideLayouts/slideLayout35.xml"/><Relationship Id="rId46" Type="http://schemas.openxmlformats.org/officeDocument/2006/relationships/slideLayout" Target="../slideLayouts/slideLayout57.xml"/><Relationship Id="rId23" Type="http://schemas.openxmlformats.org/officeDocument/2006/relationships/slideLayout" Target="../slideLayouts/slideLayout34.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47" Type="http://schemas.openxmlformats.org/officeDocument/2006/relationships/theme" Target="../theme/theme3.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7E5"/>
        </a:solidFill>
      </p:bgPr>
    </p:bg>
    <p:spTree>
      <p:nvGrpSpPr>
        <p:cNvPr id="63" name="Shape 63"/>
        <p:cNvGrpSpPr/>
        <p:nvPr/>
      </p:nvGrpSpPr>
      <p:grpSpPr>
        <a:xfrm>
          <a:off x="0" y="0"/>
          <a:ext cx="0" cy="0"/>
          <a:chOff x="0" y="0"/>
          <a:chExt cx="0" cy="0"/>
        </a:xfrm>
      </p:grpSpPr>
      <p:sp>
        <p:nvSpPr>
          <p:cNvPr id="64" name="Google Shape;64;p13"/>
          <p:cNvSpPr txBox="1"/>
          <p:nvPr>
            <p:ph type="title"/>
          </p:nvPr>
        </p:nvSpPr>
        <p:spPr>
          <a:xfrm>
            <a:off x="686104" y="677485"/>
            <a:ext cx="7772400" cy="4581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rgbClr val="BA0C2F"/>
              </a:buClr>
              <a:buSzPts val="2400"/>
              <a:buFont typeface="Gill Sans"/>
              <a:buNone/>
              <a:defRPr b="0" i="0" sz="2400" u="none" cap="none" strike="noStrike">
                <a:solidFill>
                  <a:srgbClr val="BA0C2F"/>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5" name="Google Shape;65;p13"/>
          <p:cNvSpPr txBox="1"/>
          <p:nvPr>
            <p:ph idx="1" type="body"/>
          </p:nvPr>
        </p:nvSpPr>
        <p:spPr>
          <a:xfrm>
            <a:off x="685800" y="1286662"/>
            <a:ext cx="7772400" cy="3174900"/>
          </a:xfrm>
          <a:prstGeom prst="rect">
            <a:avLst/>
          </a:prstGeom>
          <a:noFill/>
          <a:ln>
            <a:noFill/>
          </a:ln>
        </p:spPr>
        <p:txBody>
          <a:bodyPr anchorCtr="0" anchor="t" bIns="45700" lIns="91425" spcFirstLastPara="1" rIns="91425" wrap="square" tIns="45700">
            <a:noAutofit/>
          </a:bodyPr>
          <a:lstStyle>
            <a:lvl1pPr indent="-330200" lvl="0" marL="457200" marR="0" rtl="0" algn="l">
              <a:spcBef>
                <a:spcPts val="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1pPr>
            <a:lvl2pPr indent="-330200" lvl="1" marL="914400" marR="0" rtl="0" algn="l">
              <a:spcBef>
                <a:spcPts val="80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2pPr>
            <a:lvl3pPr indent="-342900" lvl="2" marL="1371600" marR="0" rtl="0" algn="l">
              <a:spcBef>
                <a:spcPts val="8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indent="-330200" lvl="3" marL="1828800"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indent="-317500" lvl="4" marL="2286000"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66" name="Google Shape;66;p13"/>
          <p:cNvSpPr txBox="1"/>
          <p:nvPr>
            <p:ph idx="10" type="dt"/>
          </p:nvPr>
        </p:nvSpPr>
        <p:spPr>
          <a:xfrm>
            <a:off x="152400" y="4825484"/>
            <a:ext cx="2133600" cy="1845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600" u="none" cap="none" strike="noStrike">
                <a:solidFill>
                  <a:srgbClr val="6C6463"/>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67" name="Google Shape;67;p13"/>
          <p:cNvSpPr txBox="1"/>
          <p:nvPr>
            <p:ph idx="11" type="ftr"/>
          </p:nvPr>
        </p:nvSpPr>
        <p:spPr>
          <a:xfrm>
            <a:off x="3124200" y="4825484"/>
            <a:ext cx="2895600" cy="1845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600" u="none" cap="none" strike="noStrike">
                <a:solidFill>
                  <a:srgbClr val="6C6463"/>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68" name="Google Shape;68;p13"/>
          <p:cNvSpPr txBox="1"/>
          <p:nvPr>
            <p:ph idx="12" type="sldNum"/>
          </p:nvPr>
        </p:nvSpPr>
        <p:spPr>
          <a:xfrm>
            <a:off x="6858000" y="4825484"/>
            <a:ext cx="2133600" cy="1845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00" u="none" cap="none" strike="noStrike">
                <a:solidFill>
                  <a:srgbClr val="6C6463"/>
                </a:solidFill>
                <a:latin typeface="Gill Sans"/>
                <a:ea typeface="Gill Sans"/>
                <a:cs typeface="Gill Sans"/>
                <a:sym typeface="Gill Sans"/>
              </a:defRPr>
            </a:lvl1pPr>
            <a:lvl2pPr indent="0" lvl="1" marL="0" marR="0" rtl="0" algn="r">
              <a:spcBef>
                <a:spcPts val="0"/>
              </a:spcBef>
              <a:buNone/>
              <a:defRPr b="0" i="0" sz="600" u="none" cap="none" strike="noStrike">
                <a:solidFill>
                  <a:srgbClr val="6C6463"/>
                </a:solidFill>
                <a:latin typeface="Gill Sans"/>
                <a:ea typeface="Gill Sans"/>
                <a:cs typeface="Gill Sans"/>
                <a:sym typeface="Gill Sans"/>
              </a:defRPr>
            </a:lvl2pPr>
            <a:lvl3pPr indent="0" lvl="2" marL="0" marR="0" rtl="0" algn="r">
              <a:spcBef>
                <a:spcPts val="0"/>
              </a:spcBef>
              <a:buNone/>
              <a:defRPr b="0" i="0" sz="600" u="none" cap="none" strike="noStrike">
                <a:solidFill>
                  <a:srgbClr val="6C6463"/>
                </a:solidFill>
                <a:latin typeface="Gill Sans"/>
                <a:ea typeface="Gill Sans"/>
                <a:cs typeface="Gill Sans"/>
                <a:sym typeface="Gill Sans"/>
              </a:defRPr>
            </a:lvl3pPr>
            <a:lvl4pPr indent="0" lvl="3" marL="0" marR="0" rtl="0" algn="r">
              <a:spcBef>
                <a:spcPts val="0"/>
              </a:spcBef>
              <a:buNone/>
              <a:defRPr b="0" i="0" sz="600" u="none" cap="none" strike="noStrike">
                <a:solidFill>
                  <a:srgbClr val="6C6463"/>
                </a:solidFill>
                <a:latin typeface="Gill Sans"/>
                <a:ea typeface="Gill Sans"/>
                <a:cs typeface="Gill Sans"/>
                <a:sym typeface="Gill Sans"/>
              </a:defRPr>
            </a:lvl4pPr>
            <a:lvl5pPr indent="0" lvl="4" marL="0" marR="0" rtl="0" algn="r">
              <a:spcBef>
                <a:spcPts val="0"/>
              </a:spcBef>
              <a:buNone/>
              <a:defRPr b="0" i="0" sz="600" u="none" cap="none" strike="noStrike">
                <a:solidFill>
                  <a:srgbClr val="6C6463"/>
                </a:solidFill>
                <a:latin typeface="Gill Sans"/>
                <a:ea typeface="Gill Sans"/>
                <a:cs typeface="Gill Sans"/>
                <a:sym typeface="Gill Sans"/>
              </a:defRPr>
            </a:lvl5pPr>
            <a:lvl6pPr indent="0" lvl="5" marL="0" marR="0" rtl="0" algn="r">
              <a:spcBef>
                <a:spcPts val="0"/>
              </a:spcBef>
              <a:buNone/>
              <a:defRPr b="0" i="0" sz="600" u="none" cap="none" strike="noStrike">
                <a:solidFill>
                  <a:srgbClr val="6C6463"/>
                </a:solidFill>
                <a:latin typeface="Gill Sans"/>
                <a:ea typeface="Gill Sans"/>
                <a:cs typeface="Gill Sans"/>
                <a:sym typeface="Gill Sans"/>
              </a:defRPr>
            </a:lvl6pPr>
            <a:lvl7pPr indent="0" lvl="6" marL="0" marR="0" rtl="0" algn="r">
              <a:spcBef>
                <a:spcPts val="0"/>
              </a:spcBef>
              <a:buNone/>
              <a:defRPr b="0" i="0" sz="600" u="none" cap="none" strike="noStrike">
                <a:solidFill>
                  <a:srgbClr val="6C6463"/>
                </a:solidFill>
                <a:latin typeface="Gill Sans"/>
                <a:ea typeface="Gill Sans"/>
                <a:cs typeface="Gill Sans"/>
                <a:sym typeface="Gill Sans"/>
              </a:defRPr>
            </a:lvl7pPr>
            <a:lvl8pPr indent="0" lvl="7" marL="0" marR="0" rtl="0" algn="r">
              <a:spcBef>
                <a:spcPts val="0"/>
              </a:spcBef>
              <a:buNone/>
              <a:defRPr b="0" i="0" sz="600" u="none" cap="none" strike="noStrike">
                <a:solidFill>
                  <a:srgbClr val="6C6463"/>
                </a:solidFill>
                <a:latin typeface="Gill Sans"/>
                <a:ea typeface="Gill Sans"/>
                <a:cs typeface="Gill Sans"/>
                <a:sym typeface="Gill Sans"/>
              </a:defRPr>
            </a:lvl8pPr>
            <a:lvl9pPr indent="0" lvl="8" marL="0" marR="0" rtl="0" algn="r">
              <a:spcBef>
                <a:spcPts val="0"/>
              </a:spcBef>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13"/>
          <p:cNvSpPr/>
          <p:nvPr/>
        </p:nvSpPr>
        <p:spPr>
          <a:xfrm>
            <a:off x="0" y="0"/>
            <a:ext cx="9144000" cy="5148000"/>
          </a:xfrm>
          <a:prstGeom prst="frame">
            <a:avLst>
              <a:gd fmla="val 2963" name="adj1"/>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hyperlink" Target="https://www.trainingmagnetwork.com/events/2779"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hyperlink" Target="https://copyblogger.com/webinars-engage-convert/" TargetMode="External"/><Relationship Id="rId4" Type="http://schemas.openxmlformats.org/officeDocument/2006/relationships/image" Target="../media/image20.jpg"/><Relationship Id="rId5"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hyperlink" Target="https://www.ideou.com/blogs/inspiration/online-learning-designing-for-engagement-and-collaboration"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hyperlink" Target="https://www.liberatingstructures.com/ls-menu/"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hyperlink" Target="https://www.ideo.com/blog/4-reasons-warm-ups-will-fundamentally-change-your-work" TargetMode="External"/><Relationship Id="rId4" Type="http://schemas.openxmlformats.org/officeDocument/2006/relationships/image" Target="../media/image30.png"/><Relationship Id="rId5" Type="http://schemas.openxmlformats.org/officeDocument/2006/relationships/image" Target="../media/image26.png"/><Relationship Id="rId6"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hyperlink" Target="https://drive.google.com/drive/folders/1rYtTX0lL_1A2OMXfA0vurInezS5gyYaK?usp=shari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hyperlink" Target="http://drive.google.com/file/d/1VKCL2x_uEs6lW4rQTRkd1-LuaVWZTLi0/view" TargetMode="Externa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slide" Target="/ppt/slides/slide7.xml"/><Relationship Id="rId9" Type="http://schemas.openxmlformats.org/officeDocument/2006/relationships/slide" Target="/ppt/slides/slide26.xml"/><Relationship Id="rId5" Type="http://schemas.openxmlformats.org/officeDocument/2006/relationships/slide" Target="/ppt/slides/slide20.xml"/><Relationship Id="rId6" Type="http://schemas.openxmlformats.org/officeDocument/2006/relationships/slide" Target="/ppt/slides/slide26.xml"/><Relationship Id="rId7" Type="http://schemas.openxmlformats.org/officeDocument/2006/relationships/slide" Target="/ppt/slides/slide26.xml"/><Relationship Id="rId8" Type="http://schemas.openxmlformats.org/officeDocument/2006/relationships/slide" Target="/ppt/slides/slide26.xml"/><Relationship Id="rId11" Type="http://schemas.openxmlformats.org/officeDocument/2006/relationships/slide" Target="/ppt/slides/slide32.xml"/><Relationship Id="rId10" Type="http://schemas.openxmlformats.org/officeDocument/2006/relationships/slide" Target="/ppt/slides/slide32.xml"/><Relationship Id="rId12" Type="http://schemas.openxmlformats.org/officeDocument/2006/relationships/slide" Target="/ppt/slides/slide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hyperlink" Target="https://drive.google.com/file/d/1psmOArT9VizfghEOVBU-4W7uLDNgEeVy/view?usp=sharing" TargetMode="Externa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comments" Target="../comments/comment1.xml"/><Relationship Id="rId4" Type="http://schemas.openxmlformats.org/officeDocument/2006/relationships/hyperlink" Target="https://www.cindyhuggett.com/archive/virtual-training-troubleshooting-guide-2/" TargetMode="External"/><Relationship Id="rId5" Type="http://schemas.openxmlformats.org/officeDocument/2006/relationships/hyperlink" Target="https://www.cindyhuggett.com/archive/virtual-training-troubleshooting-guide-2/" TargetMode="External"/><Relationship Id="rId6" Type="http://schemas.openxmlformats.org/officeDocument/2006/relationships/hyperlink" Target="https://www.cindyhuggett.com/resources/#!/checklists" TargetMode="External"/><Relationship Id="rId7" Type="http://schemas.openxmlformats.org/officeDocument/2006/relationships/image" Target="../media/image31.jpg"/><Relationship Id="rId8"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hyperlink" Target="http://www.theinclusionsolution.me/lets-get-practical-3-key-inclusive-facilitation-practices-workplace-training-power-partiality-polarization-inclusive-listening-multipartiality-shared-meaning/" TargetMode="External"/><Relationship Id="rId4" Type="http://schemas.openxmlformats.org/officeDocument/2006/relationships/hyperlink" Target="https://www.linkedin.com/pulse/facilitator-navigating-power-dynamics-jennifer-redmond-knight/" TargetMode="External"/><Relationship Id="rId5"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hyperlink" Target="http://drive.google.com/file/d/1eZkRPtH6KTjb6XoVv9PvbtDCzeiuBC-3/view" TargetMode="Externa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hyperlink" Target="https://www.cindyhuggett.com/blog/tips-for-facilitating-hybrid-classes/" TargetMode="External"/><Relationship Id="rId4" Type="http://schemas.openxmlformats.org/officeDocument/2006/relationships/hyperlink" Target="https://drive.google.com/file/d/1Dqv41ibQITyHr-b_e4UcHfkVL6--icgX/view?usp=sharing" TargetMode="External"/><Relationship Id="rId5" Type="http://schemas.openxmlformats.org/officeDocument/2006/relationships/hyperlink" Target="https://www.trainingforchange.org/training_tools/facilitating-hybrid-groups-online/" TargetMode="External"/><Relationship Id="rId6" Type="http://schemas.openxmlformats.org/officeDocument/2006/relationships/hyperlink" Target="https://www.sessionlab.com/blog/asynchronous-learning/" TargetMode="External"/><Relationship Id="rId7" Type="http://schemas.openxmlformats.org/officeDocument/2006/relationships/hyperlink" Target="https://blueprintsfc.org/guide/hosting-virtual-hybrid-meetings/" TargetMode="External"/><Relationship Id="rId8" Type="http://schemas.openxmlformats.org/officeDocument/2006/relationships/hyperlink" Target="https://blueprintsfc.org/guide/hosting-virtual-hybrid-meeting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29.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hyperlink" Target="https://hbr.org/2021/06/what-it-takes-to-run-a-great-hybrid-meet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hyperlink" Target="https://twitter.com/mweinraub87/status/1588627658212249600" TargetMode="External"/><Relationship Id="rId4" Type="http://schemas.openxmlformats.org/officeDocument/2006/relationships/hyperlink" Target="https://www.priyaparker.com/book-art-of-gathering" TargetMode="External"/><Relationship Id="rId5" Type="http://schemas.openxmlformats.org/officeDocument/2006/relationships/hyperlink" Target="https://www.priyaparker.com/the-hybrid-gathering-guide" TargetMode="External"/><Relationship Id="rId6"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hyperlink" Target="http://drive.google.com/file/d/16vk8yMumkohKxTXcqvET1_ZFIOleFEb_/view" TargetMode="Externa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hyperlink" Target="https://www.goodreads.com/book/show/927064.Facilitator_s_Guide_to_Participatory_Decision_Making" TargetMode="External"/><Relationship Id="rId4" Type="http://schemas.openxmlformats.org/officeDocument/2006/relationships/image" Target="../media/image11.jpg"/><Relationship Id="rId5" Type="http://schemas.openxmlformats.org/officeDocument/2006/relationships/image" Target="../media/image7.jpg"/><Relationship Id="rId6" Type="http://schemas.openxmlformats.org/officeDocument/2006/relationships/hyperlink" Target="http://www.youtube.com/watch?v=Hht11b27nVE" TargetMode="External"/><Relationship Id="rId7"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hyperlink" Target="https://docs.google.com/presentation/d/1laL3MG0Ghaq5LUOq7RqIrDsydyHpx-cj-1YN8rVA9wk/edit?usp=sharing" TargetMode="External"/><Relationship Id="rId4" Type="http://schemas.openxmlformats.org/officeDocument/2006/relationships/hyperlink" Target="https://docs.google.com/presentation/d/1laL3MG0Ghaq5LUOq7RqIrDsydyHpx-cj-1YN8rVA9wk/edit?usp=sharing" TargetMode="External"/><Relationship Id="rId5" Type="http://schemas.openxmlformats.org/officeDocument/2006/relationships/hyperlink" Target="http://www.leadinggroupsonline.org/" TargetMode="External"/><Relationship Id="rId6" Type="http://schemas.openxmlformats.org/officeDocument/2006/relationships/image" Target="../media/image15.jpg"/><Relationship Id="rId7"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hyperlink" Target="https://workshops.work/" TargetMode="External"/><Relationship Id="rId4" Type="http://schemas.openxmlformats.org/officeDocument/2006/relationships/hyperlink" Target="https://workshops.work/podcast/037/" TargetMode="External"/><Relationship Id="rId5"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60"/>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Please introduce yourself by name, title, and where you are joining us from" id="372" name="Google Shape;372;p60"/>
          <p:cNvSpPr txBox="1"/>
          <p:nvPr>
            <p:ph type="ctrTitle"/>
          </p:nvPr>
        </p:nvSpPr>
        <p:spPr>
          <a:xfrm>
            <a:off x="685800" y="1636652"/>
            <a:ext cx="5334000" cy="935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1"/>
              </a:buClr>
              <a:buSzPts val="2400"/>
              <a:buFont typeface="Gill Sans"/>
              <a:buNone/>
            </a:pPr>
            <a:r>
              <a:rPr b="1" lang="en" sz="3000"/>
              <a:t>Virtual Facilitation</a:t>
            </a:r>
            <a:endParaRPr b="1" sz="3000"/>
          </a:p>
        </p:txBody>
      </p:sp>
      <p:sp>
        <p:nvSpPr>
          <p:cNvPr descr="Please introduce yourself by name, title, and where you are joining us from" id="373" name="Google Shape;373;p60"/>
          <p:cNvSpPr txBox="1"/>
          <p:nvPr>
            <p:ph type="ctrTitle"/>
          </p:nvPr>
        </p:nvSpPr>
        <p:spPr>
          <a:xfrm>
            <a:off x="685800" y="3226961"/>
            <a:ext cx="5334000" cy="797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Resources &amp; Inspiration for USAID Facilitators and Stakeholders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9"/>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9"/>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451" name="Google Shape;451;p69"/>
          <p:cNvSpPr txBox="1"/>
          <p:nvPr>
            <p:ph type="title"/>
          </p:nvPr>
        </p:nvSpPr>
        <p:spPr>
          <a:xfrm>
            <a:off x="685800" y="399550"/>
            <a:ext cx="48555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Mindset Matters: ﻿How to Improve Your Virtual Facilitation Style</a:t>
            </a:r>
            <a:endParaRPr/>
          </a:p>
        </p:txBody>
      </p:sp>
      <p:sp>
        <p:nvSpPr>
          <p:cNvPr id="452" name="Google Shape;452;p69"/>
          <p:cNvSpPr txBox="1"/>
          <p:nvPr>
            <p:ph idx="1" type="body"/>
          </p:nvPr>
        </p:nvSpPr>
        <p:spPr>
          <a:xfrm>
            <a:off x="685800" y="1366875"/>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Should the virtual classroom be led by the News Anchor, the Podcaster, the Airplane Pilot, the Technology Guru, the Energizer Bunny, or the Guide on the Side?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Tuesday, June 29 at noon ET</a:t>
            </a:r>
            <a:endParaRPr b="1" sz="500" u="sng"/>
          </a:p>
          <a:p>
            <a:pPr indent="-330200" lvl="0" marL="457200" rtl="0" algn="l">
              <a:spcBef>
                <a:spcPts val="0"/>
              </a:spcBef>
              <a:spcAft>
                <a:spcPts val="0"/>
              </a:spcAft>
              <a:buSzPts val="1600"/>
              <a:buFont typeface="Gill Sans"/>
              <a:buChar char="●"/>
            </a:pPr>
            <a:r>
              <a:rPr lang="en" u="sng">
                <a:solidFill>
                  <a:srgbClr val="0067B9"/>
                </a:solidFill>
                <a:hlinkClick r:id="rId3">
                  <a:extLst>
                    <a:ext uri="{A12FA001-AC4F-418D-AE19-62706E023703}">
                      <ahyp:hlinkClr val="tx"/>
                    </a:ext>
                  </a:extLst>
                </a:hlinkClick>
              </a:rPr>
              <a:t>Registration free </a:t>
            </a:r>
            <a:r>
              <a:rPr lang="en">
                <a:solidFill>
                  <a:schemeClr val="accent3"/>
                </a:solidFill>
              </a:rPr>
              <a:t>(but will get spammed)</a:t>
            </a:r>
            <a:endParaRPr b="1" sz="1800"/>
          </a:p>
        </p:txBody>
      </p:sp>
      <p:sp>
        <p:nvSpPr>
          <p:cNvPr id="453" name="Google Shape;453;p69"/>
          <p:cNvSpPr txBox="1"/>
          <p:nvPr/>
        </p:nvSpPr>
        <p:spPr>
          <a:xfrm>
            <a:off x="235875" y="4054725"/>
            <a:ext cx="2430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Facilitation Style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Training</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rgbClr val="E7E7E5"/>
                </a:solidFill>
                <a:latin typeface="Gill Sans"/>
                <a:ea typeface="Gill Sans"/>
                <a:cs typeface="Gill Sans"/>
                <a:sym typeface="Gill Sans"/>
              </a:rPr>
              <a:t>Jen Page</a:t>
            </a:r>
            <a:endParaRPr sz="1200">
              <a:solidFill>
                <a:schemeClr val="lt1"/>
              </a:solidFill>
              <a:latin typeface="Gill Sans"/>
              <a:ea typeface="Gill Sans"/>
              <a:cs typeface="Gill Sans"/>
              <a:sym typeface="Gill Sans"/>
            </a:endParaRPr>
          </a:p>
        </p:txBody>
      </p:sp>
      <p:pic>
        <p:nvPicPr>
          <p:cNvPr id="454" name="Google Shape;454;p69"/>
          <p:cNvPicPr preferRelativeResize="0"/>
          <p:nvPr/>
        </p:nvPicPr>
        <p:blipFill rotWithShape="1">
          <a:blip r:embed="rId4">
            <a:alphaModFix/>
          </a:blip>
          <a:srcRect b="4761" l="2391" r="0" t="0"/>
          <a:stretch/>
        </p:blipFill>
        <p:spPr>
          <a:xfrm>
            <a:off x="5081942" y="756500"/>
            <a:ext cx="3773919" cy="2525700"/>
          </a:xfrm>
          <a:prstGeom prst="rect">
            <a:avLst/>
          </a:prstGeom>
          <a:noFill/>
          <a:ln>
            <a:noFill/>
          </a:ln>
        </p:spPr>
      </p:pic>
      <p:sp>
        <p:nvSpPr>
          <p:cNvPr id="455" name="Google Shape;455;p69"/>
          <p:cNvSpPr txBox="1"/>
          <p:nvPr/>
        </p:nvSpPr>
        <p:spPr>
          <a:xfrm>
            <a:off x="5157800" y="3315975"/>
            <a:ext cx="3698100" cy="1662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Gill Sans"/>
                <a:ea typeface="Gill Sans"/>
                <a:cs typeface="Gill Sans"/>
                <a:sym typeface="Gill Sans"/>
              </a:rPr>
              <a:t>Learning Objectives</a:t>
            </a:r>
            <a:endParaRPr sz="1200">
              <a:solidFill>
                <a:schemeClr val="dk2"/>
              </a:solidFill>
              <a:latin typeface="Gill Sans"/>
              <a:ea typeface="Gill Sans"/>
              <a:cs typeface="Gill Sans"/>
              <a:sym typeface="Gill Sans"/>
            </a:endParaRPr>
          </a:p>
          <a:p>
            <a:pPr indent="-133350" lvl="0" marL="342900" rtl="0" algn="l">
              <a:spcBef>
                <a:spcPts val="0"/>
              </a:spcBef>
              <a:spcAft>
                <a:spcPts val="0"/>
              </a:spcAft>
              <a:buSzPts val="1200"/>
              <a:buFont typeface="Gill Sans"/>
              <a:buChar char="●"/>
            </a:pPr>
            <a:r>
              <a:rPr lang="en" sz="1200">
                <a:latin typeface="Gill Sans"/>
                <a:ea typeface="Gill Sans"/>
                <a:cs typeface="Gill Sans"/>
                <a:sym typeface="Gill Sans"/>
              </a:rPr>
              <a:t>Describe six virtual facilitation styles and their related strengths</a:t>
            </a:r>
            <a:endParaRPr sz="1200">
              <a:latin typeface="Gill Sans"/>
              <a:ea typeface="Gill Sans"/>
              <a:cs typeface="Gill Sans"/>
              <a:sym typeface="Gill Sans"/>
            </a:endParaRPr>
          </a:p>
          <a:p>
            <a:pPr indent="-133350" lvl="0" marL="342900" rtl="0" algn="l">
              <a:spcBef>
                <a:spcPts val="0"/>
              </a:spcBef>
              <a:spcAft>
                <a:spcPts val="0"/>
              </a:spcAft>
              <a:buSzPts val="1200"/>
              <a:buFont typeface="Gill Sans"/>
              <a:buChar char="●"/>
            </a:pPr>
            <a:r>
              <a:rPr lang="en" sz="1200">
                <a:latin typeface="Gill Sans"/>
                <a:ea typeface="Gill Sans"/>
                <a:cs typeface="Gill Sans"/>
                <a:sym typeface="Gill Sans"/>
              </a:rPr>
              <a:t>Avoid the weaknesses of each of the six styles</a:t>
            </a:r>
            <a:endParaRPr sz="1200">
              <a:latin typeface="Gill Sans"/>
              <a:ea typeface="Gill Sans"/>
              <a:cs typeface="Gill Sans"/>
              <a:sym typeface="Gill Sans"/>
            </a:endParaRPr>
          </a:p>
          <a:p>
            <a:pPr indent="-133350" lvl="0" marL="342900" rtl="0" algn="l">
              <a:spcBef>
                <a:spcPts val="0"/>
              </a:spcBef>
              <a:spcAft>
                <a:spcPts val="0"/>
              </a:spcAft>
              <a:buSzPts val="1200"/>
              <a:buFont typeface="Gill Sans"/>
              <a:buChar char="●"/>
            </a:pPr>
            <a:r>
              <a:rPr lang="en" sz="1200">
                <a:latin typeface="Gill Sans"/>
                <a:ea typeface="Gill Sans"/>
                <a:cs typeface="Gill Sans"/>
                <a:sym typeface="Gill Sans"/>
              </a:rPr>
              <a:t>Enhance your online facilitation style to create greater engagement and connection</a:t>
            </a:r>
            <a:endParaRPr sz="1200">
              <a:latin typeface="Gill Sans"/>
              <a:ea typeface="Gill Sans"/>
              <a:cs typeface="Gill Sans"/>
              <a:sym typeface="Gill Sans"/>
            </a:endParaRPr>
          </a:p>
          <a:p>
            <a:pPr indent="-133350" lvl="0" marL="342900" rtl="0" algn="l">
              <a:spcBef>
                <a:spcPts val="0"/>
              </a:spcBef>
              <a:spcAft>
                <a:spcPts val="0"/>
              </a:spcAft>
              <a:buSzPts val="1200"/>
              <a:buFont typeface="Gill Sans"/>
              <a:buChar char="●"/>
            </a:pPr>
            <a:r>
              <a:rPr lang="en" sz="1200">
                <a:latin typeface="Gill Sans"/>
                <a:ea typeface="Gill Sans"/>
                <a:cs typeface="Gill Sans"/>
                <a:sym typeface="Gill Sans"/>
              </a:rPr>
              <a:t>Bring the Virtual Facilitator Trainer Certification (VFTC) program to your organization</a:t>
            </a:r>
            <a:endParaRPr sz="1200">
              <a:latin typeface="Gill Sans"/>
              <a:ea typeface="Gill Sans"/>
              <a:cs typeface="Gill Sans"/>
              <a:sym typeface="Gill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70"/>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70"/>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462" name="Google Shape;462;p70"/>
          <p:cNvSpPr txBox="1"/>
          <p:nvPr>
            <p:ph type="title"/>
          </p:nvPr>
        </p:nvSpPr>
        <p:spPr>
          <a:xfrm>
            <a:off x="685800" y="399550"/>
            <a:ext cx="46056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7 Golden Rules for Hosting Webinars that Engage and Convert</a:t>
            </a:r>
            <a:endParaRPr/>
          </a:p>
        </p:txBody>
      </p:sp>
      <p:sp>
        <p:nvSpPr>
          <p:cNvPr id="463" name="Google Shape;463;p70"/>
          <p:cNvSpPr txBox="1"/>
          <p:nvPr>
            <p:ph idx="1" type="body"/>
          </p:nvPr>
        </p:nvSpPr>
        <p:spPr>
          <a:xfrm>
            <a:off x="685800" y="1366900"/>
            <a:ext cx="42801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How do we create a webinar that’s engaging? How do we create a learning space that is interesting and gives the learner a reason to listen and participate?</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u="sng">
                <a:solidFill>
                  <a:schemeClr val="hlink"/>
                </a:solidFill>
                <a:hlinkClick r:id="rId3"/>
              </a:rPr>
              <a:t>copyblogger.com/webinars-engage-convert/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464" name="Google Shape;464;p70"/>
          <p:cNvSpPr txBox="1"/>
          <p:nvPr/>
        </p:nvSpPr>
        <p:spPr>
          <a:xfrm>
            <a:off x="235875" y="4054725"/>
            <a:ext cx="2430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Engagement</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Blog</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Mat Milgram</a:t>
            </a:r>
            <a:endParaRPr sz="1200">
              <a:solidFill>
                <a:schemeClr val="lt1"/>
              </a:solidFill>
              <a:latin typeface="Gill Sans"/>
              <a:ea typeface="Gill Sans"/>
              <a:cs typeface="Gill Sans"/>
              <a:sym typeface="Gill Sans"/>
            </a:endParaRPr>
          </a:p>
        </p:txBody>
      </p:sp>
      <p:pic>
        <p:nvPicPr>
          <p:cNvPr id="465" name="Google Shape;465;p70"/>
          <p:cNvPicPr preferRelativeResize="0"/>
          <p:nvPr/>
        </p:nvPicPr>
        <p:blipFill>
          <a:blip r:embed="rId4">
            <a:alphaModFix/>
          </a:blip>
          <a:stretch>
            <a:fillRect/>
          </a:stretch>
        </p:blipFill>
        <p:spPr>
          <a:xfrm>
            <a:off x="5368600" y="1641625"/>
            <a:ext cx="3164449" cy="3164449"/>
          </a:xfrm>
          <a:prstGeom prst="rect">
            <a:avLst/>
          </a:prstGeom>
          <a:noFill/>
          <a:ln>
            <a:noFill/>
          </a:ln>
        </p:spPr>
      </p:pic>
      <p:pic>
        <p:nvPicPr>
          <p:cNvPr id="466" name="Google Shape;466;p70"/>
          <p:cNvPicPr preferRelativeResize="0"/>
          <p:nvPr/>
        </p:nvPicPr>
        <p:blipFill>
          <a:blip r:embed="rId5">
            <a:alphaModFix/>
          </a:blip>
          <a:stretch>
            <a:fillRect/>
          </a:stretch>
        </p:blipFill>
        <p:spPr>
          <a:xfrm>
            <a:off x="5368600" y="490000"/>
            <a:ext cx="3164449" cy="14062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1"/>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71"/>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473" name="Google Shape;473;p71"/>
          <p:cNvSpPr txBox="1"/>
          <p:nvPr>
            <p:ph type="title"/>
          </p:nvPr>
        </p:nvSpPr>
        <p:spPr>
          <a:xfrm>
            <a:off x="280050" y="233375"/>
            <a:ext cx="4844700" cy="11763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The 8 Dimensions of Leadership</a:t>
            </a:r>
            <a:endParaRPr/>
          </a:p>
          <a:p>
            <a:pPr indent="0" lvl="0" marL="0" rtl="0" algn="l">
              <a:spcBef>
                <a:spcPts val="0"/>
              </a:spcBef>
              <a:spcAft>
                <a:spcPts val="0"/>
              </a:spcAft>
              <a:buNone/>
            </a:pPr>
            <a:r>
              <a:rPr lang="en" sz="2200"/>
              <a:t>(DiSC Strategies for Becoming a Better Leader)</a:t>
            </a:r>
            <a:endParaRPr sz="2200"/>
          </a:p>
        </p:txBody>
      </p:sp>
      <p:sp>
        <p:nvSpPr>
          <p:cNvPr id="474" name="Google Shape;474;p71"/>
          <p:cNvSpPr txBox="1"/>
          <p:nvPr>
            <p:ph idx="1" type="body"/>
          </p:nvPr>
        </p:nvSpPr>
        <p:spPr>
          <a:xfrm>
            <a:off x="336050" y="1493575"/>
            <a:ext cx="4441800" cy="2475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342900" lvl="0" marL="457200" rtl="0" algn="l">
              <a:spcBef>
                <a:spcPts val="0"/>
              </a:spcBef>
              <a:spcAft>
                <a:spcPts val="0"/>
              </a:spcAft>
              <a:buSzPts val="1800"/>
              <a:buChar char="•"/>
            </a:pPr>
            <a:r>
              <a:rPr lang="en"/>
              <a:t>Helps you identify yours and coworkers styles of leadership</a:t>
            </a:r>
            <a:endParaRPr/>
          </a:p>
          <a:p>
            <a:pPr indent="-342900" lvl="0" marL="457200" rtl="0" algn="l">
              <a:spcBef>
                <a:spcPts val="0"/>
              </a:spcBef>
              <a:spcAft>
                <a:spcPts val="0"/>
              </a:spcAft>
              <a:buSzPts val="1800"/>
              <a:buChar char="•"/>
            </a:pPr>
            <a:r>
              <a:rPr lang="en"/>
              <a:t>Helps showcase how everyone brings something different to the table and to complement each other. </a:t>
            </a:r>
            <a:endParaRPr b="1" sz="1800" u="sng"/>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Found on Amazon and Library websites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475" name="Google Shape;475;p71"/>
          <p:cNvSpPr txBox="1"/>
          <p:nvPr/>
        </p:nvSpPr>
        <p:spPr>
          <a:xfrm>
            <a:off x="235875" y="3978525"/>
            <a:ext cx="4542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Leadership</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Book</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Meghan Persaud (formerly Meghan Shaw/got married &amp; in name change process)</a:t>
            </a:r>
            <a:endParaRPr sz="1200">
              <a:solidFill>
                <a:schemeClr val="lt1"/>
              </a:solidFill>
              <a:latin typeface="Gill Sans"/>
              <a:ea typeface="Gill Sans"/>
              <a:cs typeface="Gill Sans"/>
              <a:sym typeface="Gill Sans"/>
            </a:endParaRPr>
          </a:p>
        </p:txBody>
      </p:sp>
      <p:pic>
        <p:nvPicPr>
          <p:cNvPr id="476" name="Google Shape;476;p71"/>
          <p:cNvPicPr preferRelativeResize="0"/>
          <p:nvPr/>
        </p:nvPicPr>
        <p:blipFill>
          <a:blip r:embed="rId3">
            <a:alphaModFix/>
          </a:blip>
          <a:stretch>
            <a:fillRect/>
          </a:stretch>
        </p:blipFill>
        <p:spPr>
          <a:xfrm>
            <a:off x="7626575" y="233375"/>
            <a:ext cx="1054850" cy="1563399"/>
          </a:xfrm>
          <a:prstGeom prst="rect">
            <a:avLst/>
          </a:prstGeom>
          <a:noFill/>
          <a:ln cap="flat" cmpd="sng" w="9525">
            <a:solidFill>
              <a:schemeClr val="accent3"/>
            </a:solidFill>
            <a:prstDash val="solid"/>
            <a:round/>
            <a:headEnd len="sm" w="sm" type="none"/>
            <a:tailEnd len="sm" w="sm" type="none"/>
          </a:ln>
        </p:spPr>
      </p:pic>
      <p:pic>
        <p:nvPicPr>
          <p:cNvPr id="477" name="Google Shape;477;p71"/>
          <p:cNvPicPr preferRelativeResize="0"/>
          <p:nvPr/>
        </p:nvPicPr>
        <p:blipFill>
          <a:blip r:embed="rId4">
            <a:alphaModFix/>
          </a:blip>
          <a:stretch>
            <a:fillRect/>
          </a:stretch>
        </p:blipFill>
        <p:spPr>
          <a:xfrm>
            <a:off x="4882125" y="1842763"/>
            <a:ext cx="4060650" cy="29508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72"/>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72"/>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484" name="Google Shape;484;p72"/>
          <p:cNvSpPr txBox="1"/>
          <p:nvPr>
            <p:ph type="title"/>
          </p:nvPr>
        </p:nvSpPr>
        <p:spPr>
          <a:xfrm>
            <a:off x="685800" y="399550"/>
            <a:ext cx="69003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IDEO U - Online Learning: Designing for Engagement and Collaboration</a:t>
            </a:r>
            <a:endParaRPr/>
          </a:p>
        </p:txBody>
      </p:sp>
      <p:sp>
        <p:nvSpPr>
          <p:cNvPr id="485" name="Google Shape;485;p72"/>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sz="1400"/>
              <a:t>Tips and reflection/ design questions to help adapt material and identify appropriate engagement techniques for the virtual environment - written by Olivia Vagelos, a learning experience and community designer at IDEO U</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11150" lvl="0" marL="457200" rtl="0" algn="l">
              <a:spcBef>
                <a:spcPts val="0"/>
              </a:spcBef>
              <a:spcAft>
                <a:spcPts val="0"/>
              </a:spcAft>
              <a:buSzPts val="1300"/>
              <a:buFont typeface="Gill Sans"/>
              <a:buChar char="●"/>
            </a:pPr>
            <a:r>
              <a:rPr lang="en" sz="1300" u="sng">
                <a:solidFill>
                  <a:schemeClr val="hlink"/>
                </a:solidFill>
                <a:hlinkClick r:id="rId3"/>
              </a:rPr>
              <a:t>https://www.ideou.com/blogs/inspiration/online-learning-designing-for-engagement-and-collaboration</a:t>
            </a:r>
            <a:endParaRPr sz="1300"/>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486" name="Google Shape;486;p72"/>
          <p:cNvSpPr txBox="1"/>
          <p:nvPr/>
        </p:nvSpPr>
        <p:spPr>
          <a:xfrm>
            <a:off x="235875" y="4054725"/>
            <a:ext cx="2430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Engagement</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Blog</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Jessica Lucas</a:t>
            </a:r>
            <a:endParaRPr sz="1200">
              <a:solidFill>
                <a:schemeClr val="lt1"/>
              </a:solidFill>
              <a:latin typeface="Gill Sans"/>
              <a:ea typeface="Gill Sans"/>
              <a:cs typeface="Gill Sans"/>
              <a:sym typeface="Gill Sans"/>
            </a:endParaRPr>
          </a:p>
        </p:txBody>
      </p:sp>
      <p:pic>
        <p:nvPicPr>
          <p:cNvPr id="487" name="Google Shape;487;p72"/>
          <p:cNvPicPr preferRelativeResize="0"/>
          <p:nvPr/>
        </p:nvPicPr>
        <p:blipFill>
          <a:blip r:embed="rId4">
            <a:alphaModFix/>
          </a:blip>
          <a:stretch>
            <a:fillRect/>
          </a:stretch>
        </p:blipFill>
        <p:spPr>
          <a:xfrm rot="936134">
            <a:off x="5556304" y="1544352"/>
            <a:ext cx="2816045" cy="21218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73"/>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73"/>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494" name="Google Shape;494;p73"/>
          <p:cNvSpPr txBox="1"/>
          <p:nvPr>
            <p:ph type="title"/>
          </p:nvPr>
        </p:nvSpPr>
        <p:spPr>
          <a:xfrm>
            <a:off x="363675" y="43060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Liberating</a:t>
            </a:r>
            <a:r>
              <a:rPr lang="en"/>
              <a:t> Structures Menu</a:t>
            </a:r>
            <a:endParaRPr/>
          </a:p>
          <a:p>
            <a:pPr indent="0" lvl="0" marL="0" rtl="0" algn="l">
              <a:spcBef>
                <a:spcPts val="0"/>
              </a:spcBef>
              <a:spcAft>
                <a:spcPts val="0"/>
              </a:spcAft>
              <a:buNone/>
            </a:pPr>
            <a:r>
              <a:t/>
            </a:r>
            <a:endParaRPr/>
          </a:p>
        </p:txBody>
      </p:sp>
      <p:sp>
        <p:nvSpPr>
          <p:cNvPr id="495" name="Google Shape;495;p73"/>
          <p:cNvSpPr txBox="1"/>
          <p:nvPr>
            <p:ph idx="1" type="body"/>
          </p:nvPr>
        </p:nvSpPr>
        <p:spPr>
          <a:xfrm>
            <a:off x="492225" y="1110663"/>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A </a:t>
            </a:r>
            <a:r>
              <a:rPr lang="en"/>
              <a:t>menu of activities and approaches to encourage inclusive interactions, listening, and planning. Each is presented as a “mini” facilitation guide. Range from simple to complex.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u="sng">
                <a:solidFill>
                  <a:schemeClr val="hlink"/>
                </a:solidFill>
                <a:hlinkClick r:id="rId3"/>
              </a:rPr>
              <a:t>Liberating Structures</a:t>
            </a:r>
            <a:r>
              <a:rPr lang="en"/>
              <a:t> menu of approaches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496" name="Google Shape;496;p73"/>
          <p:cNvSpPr txBox="1"/>
          <p:nvPr/>
        </p:nvSpPr>
        <p:spPr>
          <a:xfrm>
            <a:off x="235875" y="4054725"/>
            <a:ext cx="2430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 </a:t>
            </a:r>
            <a:r>
              <a:rPr lang="en" sz="1200">
                <a:solidFill>
                  <a:srgbClr val="E7E7E5"/>
                </a:solidFill>
                <a:latin typeface="Gill Sans"/>
                <a:ea typeface="Gill Sans"/>
                <a:cs typeface="Gill Sans"/>
                <a:sym typeface="Gill Sans"/>
              </a:rPr>
              <a:t>Engagement</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Website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Karen Fowle </a:t>
            </a:r>
            <a:endParaRPr sz="1200">
              <a:solidFill>
                <a:schemeClr val="lt1"/>
              </a:solidFill>
              <a:latin typeface="Gill Sans"/>
              <a:ea typeface="Gill Sans"/>
              <a:cs typeface="Gill Sans"/>
              <a:sym typeface="Gill Sans"/>
            </a:endParaRPr>
          </a:p>
        </p:txBody>
      </p:sp>
      <p:pic>
        <p:nvPicPr>
          <p:cNvPr id="497" name="Google Shape;497;p73"/>
          <p:cNvPicPr preferRelativeResize="0"/>
          <p:nvPr/>
        </p:nvPicPr>
        <p:blipFill>
          <a:blip r:embed="rId4">
            <a:alphaModFix/>
          </a:blip>
          <a:stretch>
            <a:fillRect/>
          </a:stretch>
        </p:blipFill>
        <p:spPr>
          <a:xfrm>
            <a:off x="4948950" y="430600"/>
            <a:ext cx="3849251" cy="3770475"/>
          </a:xfrm>
          <a:prstGeom prst="rect">
            <a:avLst/>
          </a:prstGeom>
          <a:noFill/>
          <a:ln cap="flat" cmpd="sng" w="9525">
            <a:solidFill>
              <a:schemeClr val="accent3"/>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74"/>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74"/>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504" name="Google Shape;504;p74"/>
          <p:cNvSpPr txBox="1"/>
          <p:nvPr>
            <p:ph type="title"/>
          </p:nvPr>
        </p:nvSpPr>
        <p:spPr>
          <a:xfrm>
            <a:off x="685800" y="399550"/>
            <a:ext cx="46302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IDEO: 4 Reasons Warm-Ups Will Fundamentally Change Your Work</a:t>
            </a:r>
            <a:endParaRPr/>
          </a:p>
        </p:txBody>
      </p:sp>
      <p:sp>
        <p:nvSpPr>
          <p:cNvPr id="505" name="Google Shape;505;p74"/>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Provides 4 reasons that warm-ups are important for collaborative working sessions.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17500" lvl="0" marL="457200" rtl="0" algn="l">
              <a:spcBef>
                <a:spcPts val="0"/>
              </a:spcBef>
              <a:spcAft>
                <a:spcPts val="0"/>
              </a:spcAft>
              <a:buSzPts val="1400"/>
              <a:buFont typeface="Gill Sans"/>
              <a:buChar char="●"/>
            </a:pPr>
            <a:r>
              <a:rPr lang="en" sz="1400" u="sng">
                <a:solidFill>
                  <a:schemeClr val="hlink"/>
                </a:solidFill>
                <a:hlinkClick r:id="rId3"/>
              </a:rPr>
              <a:t>https://www.ideo.com/blog/4-reasons-warm-ups-will-fundamentally-change-your-work</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506" name="Google Shape;506;p74"/>
          <p:cNvSpPr txBox="1"/>
          <p:nvPr/>
        </p:nvSpPr>
        <p:spPr>
          <a:xfrm>
            <a:off x="235875" y="4054725"/>
            <a:ext cx="2430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Engagement</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Blog</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Jessica Lucas</a:t>
            </a:r>
            <a:endParaRPr sz="1200">
              <a:solidFill>
                <a:schemeClr val="lt1"/>
              </a:solidFill>
              <a:latin typeface="Gill Sans"/>
              <a:ea typeface="Gill Sans"/>
              <a:cs typeface="Gill Sans"/>
              <a:sym typeface="Gill Sans"/>
            </a:endParaRPr>
          </a:p>
        </p:txBody>
      </p:sp>
      <p:pic>
        <p:nvPicPr>
          <p:cNvPr id="507" name="Google Shape;507;p74"/>
          <p:cNvPicPr preferRelativeResize="0"/>
          <p:nvPr/>
        </p:nvPicPr>
        <p:blipFill>
          <a:blip r:embed="rId4">
            <a:alphaModFix/>
          </a:blip>
          <a:stretch>
            <a:fillRect/>
          </a:stretch>
        </p:blipFill>
        <p:spPr>
          <a:xfrm>
            <a:off x="5005200" y="3220850"/>
            <a:ext cx="2325025" cy="1550800"/>
          </a:xfrm>
          <a:prstGeom prst="rect">
            <a:avLst/>
          </a:prstGeom>
          <a:noFill/>
          <a:ln>
            <a:noFill/>
          </a:ln>
        </p:spPr>
      </p:pic>
      <p:pic>
        <p:nvPicPr>
          <p:cNvPr id="508" name="Google Shape;508;p74"/>
          <p:cNvPicPr preferRelativeResize="0"/>
          <p:nvPr/>
        </p:nvPicPr>
        <p:blipFill>
          <a:blip r:embed="rId5">
            <a:alphaModFix/>
          </a:blip>
          <a:stretch>
            <a:fillRect/>
          </a:stretch>
        </p:blipFill>
        <p:spPr>
          <a:xfrm>
            <a:off x="6480675" y="1965934"/>
            <a:ext cx="2325025" cy="1550792"/>
          </a:xfrm>
          <a:prstGeom prst="rect">
            <a:avLst/>
          </a:prstGeom>
          <a:noFill/>
          <a:ln>
            <a:noFill/>
          </a:ln>
        </p:spPr>
      </p:pic>
      <p:pic>
        <p:nvPicPr>
          <p:cNvPr id="509" name="Google Shape;509;p74"/>
          <p:cNvPicPr preferRelativeResize="0"/>
          <p:nvPr/>
        </p:nvPicPr>
        <p:blipFill>
          <a:blip r:embed="rId6">
            <a:alphaModFix/>
          </a:blip>
          <a:stretch>
            <a:fillRect/>
          </a:stretch>
        </p:blipFill>
        <p:spPr>
          <a:xfrm>
            <a:off x="5266501" y="399549"/>
            <a:ext cx="3110600" cy="17181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5"/>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75"/>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516" name="Google Shape;516;p75"/>
          <p:cNvSpPr txBox="1"/>
          <p:nvPr>
            <p:ph type="title"/>
          </p:nvPr>
        </p:nvSpPr>
        <p:spPr>
          <a:xfrm>
            <a:off x="235875" y="221925"/>
            <a:ext cx="5743800" cy="473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solidFill>
                  <a:schemeClr val="lt2"/>
                </a:solidFill>
              </a:rPr>
              <a:t>Shar</a:t>
            </a:r>
            <a:r>
              <a:rPr lang="en">
                <a:solidFill>
                  <a:schemeClr val="lt2"/>
                </a:solidFill>
              </a:rPr>
              <a:t>ing Our Experiences - </a:t>
            </a:r>
            <a:r>
              <a:rPr lang="en"/>
              <a:t>Tour d’OTI Event</a:t>
            </a:r>
            <a:endParaRPr/>
          </a:p>
        </p:txBody>
      </p:sp>
      <p:sp>
        <p:nvSpPr>
          <p:cNvPr id="517" name="Google Shape;517;p75"/>
          <p:cNvSpPr txBox="1"/>
          <p:nvPr>
            <p:ph idx="1" type="body"/>
          </p:nvPr>
        </p:nvSpPr>
        <p:spPr>
          <a:xfrm>
            <a:off x="303425" y="695625"/>
            <a:ext cx="4474800" cy="3197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Following a staff re-org and process to define team roles, this event served to (re-)introduce staff to all teams, gain clarity on their functions, provide updates, and create awareness of team communication preferences.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Goal = make the “Core Work Document” real </a:t>
            </a:r>
            <a:br>
              <a:rPr lang="en"/>
            </a:br>
            <a:r>
              <a:rPr lang="en"/>
              <a:t>and not be super boring.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accent6"/>
                </a:solidFill>
                <a:hlinkClick r:id="rId3">
                  <a:extLst>
                    <a:ext uri="{A12FA001-AC4F-418D-AE19-62706E023703}">
                      <ahyp:hlinkClr val="tx"/>
                    </a:ext>
                  </a:extLst>
                </a:hlinkClick>
              </a:rPr>
              <a:t>Links</a:t>
            </a:r>
            <a:r>
              <a:rPr lang="en"/>
              <a:t>: Fac Plan, Notes Template, Presentation Guidelines, Event Comms (links removed)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518" name="Google Shape;518;p75"/>
          <p:cNvSpPr txBox="1"/>
          <p:nvPr/>
        </p:nvSpPr>
        <p:spPr>
          <a:xfrm>
            <a:off x="235875" y="4054725"/>
            <a:ext cx="2430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Gill Sans"/>
                <a:ea typeface="Gill Sans"/>
                <a:cs typeface="Gill Sans"/>
                <a:sym typeface="Gill Sans"/>
              </a:rPr>
              <a:t>Category:</a:t>
            </a:r>
            <a:r>
              <a:rPr lang="en" sz="1200">
                <a:solidFill>
                  <a:schemeClr val="lt1"/>
                </a:solidFill>
                <a:latin typeface="Gill Sans"/>
                <a:ea typeface="Gill Sans"/>
                <a:cs typeface="Gill Sans"/>
                <a:sym typeface="Gill Sans"/>
              </a:rPr>
              <a:t> Virtual </a:t>
            </a:r>
            <a:r>
              <a:rPr lang="en" sz="1200">
                <a:solidFill>
                  <a:schemeClr val="lt1"/>
                </a:solidFill>
                <a:latin typeface="Gill Sans"/>
                <a:ea typeface="Gill Sans"/>
                <a:cs typeface="Gill Sans"/>
                <a:sym typeface="Gill Sans"/>
              </a:rPr>
              <a:t>Engagement</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chemeClr val="lt1"/>
                </a:solidFill>
                <a:latin typeface="Gill Sans"/>
                <a:ea typeface="Gill Sans"/>
                <a:cs typeface="Gill Sans"/>
                <a:sym typeface="Gill Sans"/>
              </a:rPr>
              <a:t>Resource Type:</a:t>
            </a:r>
            <a:r>
              <a:rPr lang="en" sz="1200">
                <a:solidFill>
                  <a:schemeClr val="lt1"/>
                </a:solidFill>
                <a:latin typeface="Gill Sans"/>
                <a:ea typeface="Gill Sans"/>
                <a:cs typeface="Gill Sans"/>
                <a:sym typeface="Gill Sans"/>
              </a:rPr>
              <a:t> Example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chemeClr val="lt1"/>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Monica Krause</a:t>
            </a:r>
            <a:endParaRPr sz="1200">
              <a:solidFill>
                <a:schemeClr val="lt1"/>
              </a:solidFill>
              <a:latin typeface="Gill Sans"/>
              <a:ea typeface="Gill Sans"/>
              <a:cs typeface="Gill Sans"/>
              <a:sym typeface="Gill Sans"/>
            </a:endParaRPr>
          </a:p>
        </p:txBody>
      </p:sp>
      <p:sp>
        <p:nvSpPr>
          <p:cNvPr id="519" name="Google Shape;519;p75"/>
          <p:cNvSpPr txBox="1"/>
          <p:nvPr>
            <p:ph idx="1" type="body"/>
          </p:nvPr>
        </p:nvSpPr>
        <p:spPr>
          <a:xfrm>
            <a:off x="4777800" y="620075"/>
            <a:ext cx="4258500" cy="2840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Event Features</a:t>
            </a:r>
            <a:endParaRPr b="1" sz="1800" u="sng"/>
          </a:p>
          <a:p>
            <a:pPr indent="0" lvl="0" marL="0" rtl="0" algn="l">
              <a:spcBef>
                <a:spcPts val="0"/>
              </a:spcBef>
              <a:spcAft>
                <a:spcPts val="0"/>
              </a:spcAft>
              <a:buNone/>
            </a:pPr>
            <a:r>
              <a:t/>
            </a:r>
            <a:endParaRPr b="1" sz="500" u="sng"/>
          </a:p>
          <a:p>
            <a:pPr indent="-342900" lvl="0" marL="457200" rtl="0" algn="l">
              <a:spcBef>
                <a:spcPts val="0"/>
              </a:spcBef>
              <a:spcAft>
                <a:spcPts val="0"/>
              </a:spcAft>
              <a:buSzPts val="1800"/>
              <a:buChar char="•"/>
            </a:pPr>
            <a:r>
              <a:rPr lang="en"/>
              <a:t>4 rounds of breakout rooms, 14 teams each present once</a:t>
            </a:r>
            <a:endParaRPr/>
          </a:p>
          <a:p>
            <a:pPr indent="-342900" lvl="1" marL="914400" rtl="0" algn="l">
              <a:spcBef>
                <a:spcPts val="0"/>
              </a:spcBef>
              <a:spcAft>
                <a:spcPts val="0"/>
              </a:spcAft>
              <a:buSzPts val="1800"/>
              <a:buChar char="–"/>
            </a:pPr>
            <a:r>
              <a:rPr lang="en"/>
              <a:t>Each participant only hears 4 presentations</a:t>
            </a:r>
            <a:endParaRPr/>
          </a:p>
          <a:p>
            <a:pPr indent="-342900" lvl="0" marL="457200" rtl="0" algn="l">
              <a:spcBef>
                <a:spcPts val="0"/>
              </a:spcBef>
              <a:spcAft>
                <a:spcPts val="0"/>
              </a:spcAft>
              <a:buSzPts val="1800"/>
              <a:buChar char="•"/>
            </a:pPr>
            <a:r>
              <a:rPr lang="en"/>
              <a:t>Participatory Knowledge capture: Team notes document</a:t>
            </a:r>
            <a:endParaRPr/>
          </a:p>
          <a:p>
            <a:pPr indent="-342900" lvl="0" marL="457200" rtl="0" algn="l">
              <a:spcBef>
                <a:spcPts val="0"/>
              </a:spcBef>
              <a:spcAft>
                <a:spcPts val="0"/>
              </a:spcAft>
              <a:buSzPts val="1800"/>
              <a:buChar char="•"/>
            </a:pPr>
            <a:r>
              <a:rPr lang="en"/>
              <a:t>Post-event learning: team knowledge share and use as an on-boarding document</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Lessons learned</a:t>
            </a:r>
            <a:endParaRPr b="1" sz="1800" u="sng"/>
          </a:p>
          <a:p>
            <a:pPr indent="-330200" lvl="0" marL="457200" rtl="0" algn="l">
              <a:spcBef>
                <a:spcPts val="0"/>
              </a:spcBef>
              <a:spcAft>
                <a:spcPts val="0"/>
              </a:spcAft>
              <a:buSzPts val="1600"/>
              <a:buChar char="•"/>
            </a:pPr>
            <a:r>
              <a:rPr lang="en"/>
              <a:t>Setting up breakout rooms in advance</a:t>
            </a:r>
            <a:endParaRPr/>
          </a:p>
          <a:p>
            <a:pPr indent="-330200" lvl="0" marL="457200" rtl="0" algn="l">
              <a:spcBef>
                <a:spcPts val="0"/>
              </a:spcBef>
              <a:spcAft>
                <a:spcPts val="0"/>
              </a:spcAft>
              <a:buSzPts val="1600"/>
              <a:buChar char="•"/>
            </a:pPr>
            <a:r>
              <a:rPr lang="en"/>
              <a:t>More coaching for team presentations and structure</a:t>
            </a:r>
            <a:endParaRPr/>
          </a:p>
          <a:p>
            <a:pPr indent="-330200" lvl="0" marL="457200" rtl="0" algn="l">
              <a:spcBef>
                <a:spcPts val="0"/>
              </a:spcBef>
              <a:spcAft>
                <a:spcPts val="0"/>
              </a:spcAft>
              <a:buSzPts val="1600"/>
              <a:buChar char="•"/>
            </a:pPr>
            <a:r>
              <a:rPr lang="en"/>
              <a:t>2 producers are necessary when using Google Meet</a:t>
            </a:r>
            <a:endParaRPr/>
          </a:p>
          <a:p>
            <a:pPr indent="-342900" lvl="0" marL="457200" rtl="0" algn="l">
              <a:spcBef>
                <a:spcPts val="0"/>
              </a:spcBef>
              <a:spcAft>
                <a:spcPts val="0"/>
              </a:spcAft>
              <a:buSzPts val="1800"/>
              <a:buChar char="•"/>
            </a:pPr>
            <a:r>
              <a:rPr lang="en"/>
              <a:t>Team notetaking didn’t really happen</a:t>
            </a:r>
            <a:endParaRPr>
              <a:solidFill>
                <a:schemeClr val="accent3"/>
              </a:solidFill>
            </a:endParaRPr>
          </a:p>
          <a:p>
            <a:pPr indent="0" lvl="0" marL="0" rtl="0" algn="l">
              <a:spcBef>
                <a:spcPts val="0"/>
              </a:spcBef>
              <a:spcAft>
                <a:spcPts val="0"/>
              </a:spcAft>
              <a:buNone/>
            </a:pPr>
            <a:r>
              <a:t/>
            </a:r>
            <a:endParaRPr b="1" sz="1800" u="sng"/>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76"/>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76"/>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526" name="Google Shape;526;p76"/>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Excerpt</a:t>
            </a:r>
            <a:r>
              <a:rPr lang="en"/>
              <a:t>: Seven Types of Meeting Goals </a:t>
            </a:r>
            <a:endParaRPr/>
          </a:p>
        </p:txBody>
      </p:sp>
      <p:sp>
        <p:nvSpPr>
          <p:cNvPr id="527" name="Google Shape;527;p76"/>
          <p:cNvSpPr txBox="1"/>
          <p:nvPr>
            <p:ph idx="1" type="body"/>
          </p:nvPr>
        </p:nvSpPr>
        <p:spPr>
          <a:xfrm>
            <a:off x="685800" y="1243075"/>
            <a:ext cx="4092300" cy="2517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The chart on the right from </a:t>
            </a:r>
            <a:r>
              <a:rPr lang="en" u="sng">
                <a:solidFill>
                  <a:schemeClr val="hlink"/>
                </a:solidFill>
                <a:hlinkClick/>
              </a:rPr>
              <a:t>The Facilitator’s Guide to Participatory Decision-Making</a:t>
            </a:r>
            <a:r>
              <a:rPr lang="en"/>
              <a:t> (p.162) provides an incredibly helpful list of things that we might want to accomplish during a meeting, or one small part of a meeting. Forcing yourself to identify what you want to accomplish is outrageously helpful for design -- and opens up a world of structures that align to that purpose. </a:t>
            </a:r>
            <a:endParaRPr b="1" sz="1800"/>
          </a:p>
        </p:txBody>
      </p:sp>
      <p:pic>
        <p:nvPicPr>
          <p:cNvPr id="528" name="Google Shape;528;p76"/>
          <p:cNvPicPr preferRelativeResize="0"/>
          <p:nvPr/>
        </p:nvPicPr>
        <p:blipFill>
          <a:blip r:embed="rId3">
            <a:alphaModFix/>
          </a:blip>
          <a:stretch>
            <a:fillRect/>
          </a:stretch>
        </p:blipFill>
        <p:spPr>
          <a:xfrm>
            <a:off x="5505650" y="476250"/>
            <a:ext cx="3151949" cy="4250962"/>
          </a:xfrm>
          <a:prstGeom prst="rect">
            <a:avLst/>
          </a:prstGeom>
          <a:noFill/>
          <a:ln cap="flat" cmpd="sng" w="9525">
            <a:solidFill>
              <a:srgbClr val="666666"/>
            </a:solidFill>
            <a:prstDash val="solid"/>
            <a:round/>
            <a:headEnd len="sm" w="sm" type="none"/>
            <a:tailEnd len="sm" w="sm" type="none"/>
          </a:ln>
        </p:spPr>
      </p:pic>
      <p:sp>
        <p:nvSpPr>
          <p:cNvPr id="529" name="Google Shape;529;p76"/>
          <p:cNvSpPr txBox="1"/>
          <p:nvPr/>
        </p:nvSpPr>
        <p:spPr>
          <a:xfrm>
            <a:off x="235875" y="4054725"/>
            <a:ext cx="2430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Agenda Building</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Book</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Michael Weinraub</a:t>
            </a:r>
            <a:endParaRPr sz="1200">
              <a:solidFill>
                <a:schemeClr val="lt1"/>
              </a:solidFill>
              <a:latin typeface="Gill Sans"/>
              <a:ea typeface="Gill Sans"/>
              <a:cs typeface="Gill Sans"/>
              <a:sym typeface="Gill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77"/>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77"/>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536" name="Google Shape;536;p77"/>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Virtual Training Delivery: Engagement Strategies</a:t>
            </a:r>
            <a:endParaRPr/>
          </a:p>
        </p:txBody>
      </p:sp>
      <p:sp>
        <p:nvSpPr>
          <p:cNvPr id="537" name="Google Shape;537;p77"/>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Job aid offering quick ideas on matching virtual tools to type of engagement. Great for a quick reference!</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This is a space to add a link to the book or other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538" name="Google Shape;538;p77"/>
          <p:cNvSpPr txBox="1"/>
          <p:nvPr/>
        </p:nvSpPr>
        <p:spPr>
          <a:xfrm>
            <a:off x="235875" y="4054725"/>
            <a:ext cx="3043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Engagement &amp; Participation</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Job Aid</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a:t>
            </a:r>
            <a:r>
              <a:rPr b="1"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Jen Page</a:t>
            </a:r>
            <a:endParaRPr sz="1200">
              <a:solidFill>
                <a:schemeClr val="lt1"/>
              </a:solidFill>
              <a:latin typeface="Gill Sans"/>
              <a:ea typeface="Gill Sans"/>
              <a:cs typeface="Gill Sans"/>
              <a:sym typeface="Gill Sans"/>
            </a:endParaRPr>
          </a:p>
        </p:txBody>
      </p:sp>
      <p:pic>
        <p:nvPicPr>
          <p:cNvPr id="539" name="Google Shape;539;p77"/>
          <p:cNvPicPr preferRelativeResize="0"/>
          <p:nvPr/>
        </p:nvPicPr>
        <p:blipFill>
          <a:blip r:embed="rId3">
            <a:alphaModFix/>
          </a:blip>
          <a:stretch>
            <a:fillRect/>
          </a:stretch>
        </p:blipFill>
        <p:spPr>
          <a:xfrm>
            <a:off x="4876925" y="947250"/>
            <a:ext cx="4061100" cy="294535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78"/>
          <p:cNvSpPr txBox="1"/>
          <p:nvPr>
            <p:ph type="title"/>
          </p:nvPr>
        </p:nvSpPr>
        <p:spPr>
          <a:xfrm>
            <a:off x="1143000" y="530725"/>
            <a:ext cx="7806000" cy="458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a:t>Share Back on Select Engagement &amp; Participation Resources</a:t>
            </a:r>
            <a:endParaRPr/>
          </a:p>
        </p:txBody>
      </p:sp>
      <p:pic>
        <p:nvPicPr>
          <p:cNvPr id="545" name="Google Shape;545;p78" title="CLA  Sprint Virtual Facilitation Meet Up (2021-05-20 at 10:24 GMT-7)">
            <a:hlinkClick r:id="rId3"/>
          </p:cNvPr>
          <p:cNvPicPr preferRelativeResize="0"/>
          <p:nvPr/>
        </p:nvPicPr>
        <p:blipFill>
          <a:blip r:embed="rId4">
            <a:alphaModFix/>
          </a:blip>
          <a:stretch>
            <a:fillRect/>
          </a:stretch>
        </p:blipFill>
        <p:spPr>
          <a:xfrm>
            <a:off x="2289774" y="1141225"/>
            <a:ext cx="4706851" cy="2647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7" name="Shape 377"/>
        <p:cNvGrpSpPr/>
        <p:nvPr/>
      </p:nvGrpSpPr>
      <p:grpSpPr>
        <a:xfrm>
          <a:off x="0" y="0"/>
          <a:ext cx="0" cy="0"/>
          <a:chOff x="0" y="0"/>
          <a:chExt cx="0" cy="0"/>
        </a:xfrm>
      </p:grpSpPr>
      <p:graphicFrame>
        <p:nvGraphicFramePr>
          <p:cNvPr id="378" name="Google Shape;378;p61"/>
          <p:cNvGraphicFramePr/>
          <p:nvPr/>
        </p:nvGraphicFramePr>
        <p:xfrm>
          <a:off x="354800" y="1134250"/>
          <a:ext cx="3000000" cy="3000000"/>
        </p:xfrm>
        <a:graphic>
          <a:graphicData uri="http://schemas.openxmlformats.org/drawingml/2006/table">
            <a:tbl>
              <a:tblPr>
                <a:noFill/>
                <a:tableStyleId>{1292C4F5-29C1-40AD-8611-36ED9F9EE69E}</a:tableStyleId>
              </a:tblPr>
              <a:tblGrid>
                <a:gridCol w="3619500"/>
              </a:tblGrid>
              <a:tr h="381000">
                <a:tc>
                  <a:txBody>
                    <a:bodyPr/>
                    <a:lstStyle/>
                    <a:p>
                      <a:pPr indent="0" lvl="0" marL="0" rtl="0" algn="l">
                        <a:spcBef>
                          <a:spcPts val="0"/>
                        </a:spcBef>
                        <a:spcAft>
                          <a:spcPts val="0"/>
                        </a:spcAft>
                        <a:buNone/>
                      </a:pPr>
                      <a:r>
                        <a:rPr b="1" lang="en" sz="1300">
                          <a:solidFill>
                            <a:srgbClr val="FFFFFF"/>
                          </a:solidFill>
                        </a:rPr>
                        <a:t>Resource Categories</a:t>
                      </a:r>
                      <a:endParaRPr b="1" sz="1300">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300" u="sng">
                          <a:solidFill>
                            <a:srgbClr val="C9DAF8"/>
                          </a:solidFill>
                          <a:hlinkClick action="ppaction://hlinksldjump" r:id="rId4">
                            <a:extLst>
                              <a:ext uri="{A12FA001-AC4F-418D-AE19-62706E023703}">
                                <ahyp:hlinkClr val="tx"/>
                              </a:ext>
                            </a:extLst>
                          </a:hlinkClick>
                        </a:rPr>
                        <a:t>Engagement &amp; Participation</a:t>
                      </a:r>
                      <a:endParaRPr sz="1300">
                        <a:solidFill>
                          <a:srgbClr val="C9DAF8"/>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300" u="sng">
                          <a:solidFill>
                            <a:srgbClr val="C9DAF8"/>
                          </a:solidFill>
                          <a:hlinkClick action="ppaction://hlinksldjump" r:id="rId5">
                            <a:extLst>
                              <a:ext uri="{A12FA001-AC4F-418D-AE19-62706E023703}">
                                <ahyp:hlinkClr val="tx"/>
                              </a:ext>
                            </a:extLst>
                          </a:hlinkClick>
                        </a:rPr>
                        <a:t>Managing Tricky Situations/People</a:t>
                      </a:r>
                      <a:endParaRPr sz="1300">
                        <a:solidFill>
                          <a:srgbClr val="C9DAF8"/>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300" u="sng">
                          <a:solidFill>
                            <a:srgbClr val="C9DAF8"/>
                          </a:solidFill>
                          <a:hlinkClick action="ppaction://hlinksldjump" r:id="rId6">
                            <a:extLst>
                              <a:ext uri="{A12FA001-AC4F-418D-AE19-62706E023703}">
                                <ahyp:hlinkClr val="tx"/>
                              </a:ext>
                            </a:extLst>
                          </a:hlinkClick>
                        </a:rPr>
                        <a:t>Facilitating Hybrid Meetings</a:t>
                      </a:r>
                      <a:endParaRPr sz="1300">
                        <a:solidFill>
                          <a:srgbClr val="C9DAF8"/>
                        </a:solidFill>
                      </a:endParaRPr>
                    </a:p>
                    <a:p>
                      <a:pPr indent="0" lvl="0" marL="0" rtl="0" algn="l">
                        <a:spcBef>
                          <a:spcPts val="0"/>
                        </a:spcBef>
                        <a:spcAft>
                          <a:spcPts val="0"/>
                        </a:spcAft>
                        <a:buNone/>
                      </a:pPr>
                      <a:r>
                        <a:rPr lang="en" sz="1300" u="sng">
                          <a:solidFill>
                            <a:srgbClr val="C9DAF8"/>
                          </a:solidFill>
                          <a:hlinkClick action="ppaction://hlinksldjump" r:id="rId7">
                            <a:extLst>
                              <a:ext uri="{A12FA001-AC4F-418D-AE19-62706E023703}">
                                <ahyp:hlinkClr val="tx"/>
                              </a:ext>
                            </a:extLst>
                          </a:hlinkClick>
                        </a:rPr>
                        <a:t>(In</a:t>
                      </a:r>
                      <a:r>
                        <a:rPr lang="en" sz="1300" u="sng">
                          <a:solidFill>
                            <a:srgbClr val="C9DAF8"/>
                          </a:solidFill>
                          <a:hlinkClick action="ppaction://hlinksldjump" r:id="rId8">
                            <a:extLst>
                              <a:ext uri="{A12FA001-AC4F-418D-AE19-62706E023703}">
                                <ahyp:hlinkClr val="tx"/>
                              </a:ext>
                            </a:extLst>
                          </a:hlinkClick>
                        </a:rPr>
                        <a:t>-</a:t>
                      </a:r>
                      <a:r>
                        <a:rPr lang="en" sz="1300" u="sng">
                          <a:solidFill>
                            <a:srgbClr val="C9DAF8"/>
                          </a:solidFill>
                          <a:hlinkClick action="ppaction://hlinksldjump" r:id="rId9">
                            <a:extLst>
                              <a:ext uri="{A12FA001-AC4F-418D-AE19-62706E023703}">
                                <ahyp:hlinkClr val="tx"/>
                              </a:ext>
                            </a:extLst>
                          </a:hlinkClick>
                        </a:rPr>
                        <a:t>Person + Virtual Participants)</a:t>
                      </a:r>
                      <a:endParaRPr sz="1300">
                        <a:solidFill>
                          <a:srgbClr val="C9DAF8"/>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300" u="sng">
                          <a:solidFill>
                            <a:srgbClr val="C9DAF8"/>
                          </a:solidFill>
                          <a:hlinkClick action="ppaction://hlinksldjump" r:id="rId10">
                            <a:extLst>
                              <a:ext uri="{A12FA001-AC4F-418D-AE19-62706E023703}">
                                <ahyp:hlinkClr val="tx"/>
                              </a:ext>
                            </a:extLst>
                          </a:hlinkClick>
                        </a:rPr>
                        <a:t>Agenda Design &amp; Clear Purpose</a:t>
                      </a:r>
                      <a:endParaRPr sz="1300">
                        <a:solidFill>
                          <a:srgbClr val="C9DAF8"/>
                        </a:solidFill>
                      </a:endParaRPr>
                    </a:p>
                    <a:p>
                      <a:pPr indent="0" lvl="0" marL="0" rtl="0" algn="l">
                        <a:spcBef>
                          <a:spcPts val="0"/>
                        </a:spcBef>
                        <a:spcAft>
                          <a:spcPts val="0"/>
                        </a:spcAft>
                        <a:buNone/>
                      </a:pPr>
                      <a:r>
                        <a:rPr lang="en" sz="1300" u="sng">
                          <a:solidFill>
                            <a:srgbClr val="C9DAF8"/>
                          </a:solidFill>
                          <a:hlinkClick action="ppaction://hlinksldjump" r:id="rId11">
                            <a:extLst>
                              <a:ext uri="{A12FA001-AC4F-418D-AE19-62706E023703}">
                                <ahyp:hlinkClr val="tx"/>
                              </a:ext>
                            </a:extLst>
                          </a:hlinkClick>
                        </a:rPr>
                        <a:t>(Resources And Ideas)</a:t>
                      </a:r>
                      <a:r>
                        <a:rPr lang="en" sz="1300" u="sng">
                          <a:solidFill>
                            <a:srgbClr val="C9DAF8"/>
                          </a:solidFill>
                          <a:hlinkClick action="ppaction://hlinksldjump" r:id="rId12">
                            <a:extLst>
                              <a:ext uri="{A12FA001-AC4F-418D-AE19-62706E023703}">
                                <ahyp:hlinkClr val="tx"/>
                              </a:ext>
                            </a:extLst>
                          </a:hlinkClick>
                        </a:rPr>
                        <a:t>	</a:t>
                      </a:r>
                      <a:endParaRPr sz="1300">
                        <a:solidFill>
                          <a:srgbClr val="C9DAF8"/>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300" u="sng">
                          <a:solidFill>
                            <a:srgbClr val="C9DAF8"/>
                          </a:solidFill>
                          <a:hlinkClick>
                            <a:extLst>
                              <a:ext uri="{A12FA001-AC4F-418D-AE19-62706E023703}">
                                <ahyp:hlinkClr val="tx"/>
                              </a:ext>
                            </a:extLst>
                          </a:hlinkClick>
                        </a:rPr>
                        <a:t>Blank Templates</a:t>
                      </a:r>
                      <a:endParaRPr sz="1300">
                        <a:solidFill>
                          <a:srgbClr val="C9DAF8"/>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79" name="Google Shape;379;p61"/>
          <p:cNvSpPr txBox="1"/>
          <p:nvPr>
            <p:ph type="title"/>
          </p:nvPr>
        </p:nvSpPr>
        <p:spPr>
          <a:xfrm>
            <a:off x="305104" y="448885"/>
            <a:ext cx="7772400" cy="458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
                <a:solidFill>
                  <a:schemeClr val="lt1"/>
                </a:solidFill>
              </a:rPr>
              <a:t>Table of Contents</a:t>
            </a:r>
            <a:endParaRPr b="1">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79"/>
          <p:cNvSpPr txBox="1"/>
          <p:nvPr>
            <p:ph type="title"/>
          </p:nvPr>
        </p:nvSpPr>
        <p:spPr>
          <a:xfrm>
            <a:off x="1143000" y="454500"/>
            <a:ext cx="7037700" cy="3880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FFFF"/>
              </a:buClr>
              <a:buSzPts val="2400"/>
              <a:buFont typeface="Gill Sans"/>
              <a:buNone/>
            </a:pPr>
            <a:r>
              <a:rPr b="1" lang="en"/>
              <a:t>MANAGING TRICKY SITUATIONS/PEOPLE</a:t>
            </a:r>
            <a:endParaRPr b="1"/>
          </a:p>
          <a:p>
            <a:pPr indent="0" lvl="0" marL="0" rtl="0" algn="l">
              <a:spcBef>
                <a:spcPts val="0"/>
              </a:spcBef>
              <a:spcAft>
                <a:spcPts val="0"/>
              </a:spcAft>
              <a:buClr>
                <a:srgbClr val="FFFFFF"/>
              </a:buClr>
              <a:buSzPts val="2400"/>
              <a:buFont typeface="Gill Sans"/>
              <a:buNone/>
            </a:pPr>
            <a:r>
              <a:rPr lang="en"/>
              <a:t>(Resources and Ideas)	</a:t>
            </a:r>
            <a:endParaRPr/>
          </a:p>
          <a:p>
            <a:pPr indent="0" lvl="0" marL="0" rtl="0" algn="l">
              <a:spcBef>
                <a:spcPts val="0"/>
              </a:spcBef>
              <a:spcAft>
                <a:spcPts val="0"/>
              </a:spcAft>
              <a:buClr>
                <a:srgbClr val="FFFFFF"/>
              </a:buClr>
              <a:buSzPts val="2400"/>
              <a:buFont typeface="Gill Sans"/>
              <a:buNone/>
            </a:pPr>
            <a:r>
              <a:t/>
            </a:r>
            <a:endParaRPr/>
          </a:p>
          <a:p>
            <a:pPr indent="0" lvl="0" marL="0" rtl="0" algn="l">
              <a:spcBef>
                <a:spcPts val="0"/>
              </a:spcBef>
              <a:spcAft>
                <a:spcPts val="0"/>
              </a:spcAft>
              <a:buClr>
                <a:srgbClr val="FFFFFF"/>
              </a:buClr>
              <a:buSzPts val="2400"/>
              <a:buFont typeface="Gill Sans"/>
              <a:buNone/>
            </a:pPr>
            <a:r>
              <a:rPr lang="en" sz="1700"/>
              <a:t>Description: </a:t>
            </a:r>
            <a:r>
              <a:rPr lang="en" sz="1700"/>
              <a:t>Things</a:t>
            </a:r>
            <a:r>
              <a:rPr lang="en" sz="1700"/>
              <a:t> don’t always go smoothly! Sometimes you can anticipate challenges and try to mitigate them (always a good idea!!). Sometimes you get surprised. Being aware of potential trouble spots and getting familiar with how to deal them can be a big help!</a:t>
            </a:r>
            <a:endParaRPr sz="1700"/>
          </a:p>
          <a:p>
            <a:pPr indent="0" lvl="0" marL="0" rtl="0" algn="l">
              <a:spcBef>
                <a:spcPts val="0"/>
              </a:spcBef>
              <a:spcAft>
                <a:spcPts val="0"/>
              </a:spcAft>
              <a:buClr>
                <a:srgbClr val="FFFFFF"/>
              </a:buClr>
              <a:buSzPts val="2400"/>
              <a:buFont typeface="Gill Sans"/>
              <a:buNone/>
            </a:pPr>
            <a:r>
              <a:t/>
            </a:r>
            <a:endParaRPr sz="1700"/>
          </a:p>
          <a:p>
            <a:pPr indent="0" lvl="0" marL="0" rtl="0" algn="l">
              <a:spcBef>
                <a:spcPts val="0"/>
              </a:spcBef>
              <a:spcAft>
                <a:spcPts val="0"/>
              </a:spcAft>
              <a:buClr>
                <a:srgbClr val="FFFFFF"/>
              </a:buClr>
              <a:buSzPts val="2400"/>
              <a:buFont typeface="Gill Sans"/>
              <a:buNone/>
            </a:pPr>
            <a:r>
              <a:rPr lang="en" sz="1700"/>
              <a:t>Select a slide in this section below to share your ideas/resources. You may (and are encouraged to/) create more than one slide.</a:t>
            </a:r>
            <a:endParaRPr sz="1700"/>
          </a:p>
          <a:p>
            <a:pPr indent="0" lvl="0" marL="0" rtl="0" algn="l">
              <a:spcBef>
                <a:spcPts val="0"/>
              </a:spcBef>
              <a:spcAft>
                <a:spcPts val="0"/>
              </a:spcAft>
              <a:buClr>
                <a:srgbClr val="FFFFFF"/>
              </a:buClr>
              <a:buSzPts val="2400"/>
              <a:buFont typeface="Gill Sans"/>
              <a:buNone/>
            </a:pPr>
            <a:r>
              <a:t/>
            </a:r>
            <a:endParaRPr sz="1700"/>
          </a:p>
          <a:p>
            <a:pPr indent="0" lvl="0" marL="0" rtl="0" algn="l">
              <a:spcBef>
                <a:spcPts val="0"/>
              </a:spcBef>
              <a:spcAft>
                <a:spcPts val="0"/>
              </a:spcAft>
              <a:buClr>
                <a:srgbClr val="FFFFFF"/>
              </a:buClr>
              <a:buSzPts val="2400"/>
              <a:buFont typeface="Gill Sans"/>
              <a:buNone/>
            </a:pPr>
            <a:r>
              <a:rPr lang="en" sz="1700"/>
              <a:t>Note: It is not necessary to include a video clip.  </a:t>
            </a:r>
            <a:endParaRPr sz="1700"/>
          </a:p>
        </p:txBody>
      </p:sp>
      <p:sp>
        <p:nvSpPr>
          <p:cNvPr id="551" name="Google Shape;551;p79"/>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80"/>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80"/>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558" name="Google Shape;558;p80"/>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Effective Facilitation: Tips for dealing with difficult dynamics</a:t>
            </a:r>
            <a:endParaRPr/>
          </a:p>
        </p:txBody>
      </p:sp>
      <p:sp>
        <p:nvSpPr>
          <p:cNvPr id="559" name="Google Shape;559;p80"/>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A handout of common problems, typical mistakes and effective solutions f</a:t>
            </a:r>
            <a:r>
              <a:rPr lang="en">
                <a:solidFill>
                  <a:schemeClr val="accent3"/>
                </a:solidFill>
              </a:rPr>
              <a:t>rom the UK’s National Health Service Facilitator’s Toolkit</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17500" lvl="0" marL="457200" rtl="0" algn="l">
              <a:spcBef>
                <a:spcPts val="0"/>
              </a:spcBef>
              <a:spcAft>
                <a:spcPts val="0"/>
              </a:spcAft>
              <a:buSzPts val="1400"/>
              <a:buFont typeface="Gill Sans"/>
              <a:buChar char="●"/>
            </a:pPr>
            <a:r>
              <a:rPr lang="en" sz="1400"/>
              <a:t>See pages 69-74 in the </a:t>
            </a:r>
            <a:r>
              <a:rPr lang="en" sz="1400" u="sng">
                <a:solidFill>
                  <a:schemeClr val="hlink"/>
                </a:solidFill>
                <a:hlinkClick r:id="rId3"/>
              </a:rPr>
              <a:t>Facilitator’s Toolkit </a:t>
            </a:r>
            <a:endParaRPr sz="1400"/>
          </a:p>
          <a:p>
            <a:pPr indent="0" lvl="0" marL="0" rtl="0" algn="l">
              <a:spcBef>
                <a:spcPts val="0"/>
              </a:spcBef>
              <a:spcAft>
                <a:spcPts val="0"/>
              </a:spcAft>
              <a:buClr>
                <a:srgbClr val="6C6463"/>
              </a:buClr>
              <a:buSzPts val="1800"/>
              <a:buNone/>
            </a:pPr>
            <a:r>
              <a:t/>
            </a:r>
            <a:endParaRPr b="1" sz="1800"/>
          </a:p>
        </p:txBody>
      </p:sp>
      <p:sp>
        <p:nvSpPr>
          <p:cNvPr id="560" name="Google Shape;560;p80"/>
          <p:cNvSpPr txBox="1"/>
          <p:nvPr/>
        </p:nvSpPr>
        <p:spPr>
          <a:xfrm>
            <a:off x="235875" y="4054725"/>
            <a:ext cx="3453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Managing Tricky Situations/People</a:t>
            </a:r>
            <a:endParaRPr sz="1200">
              <a:solidFill>
                <a:schemeClr val="lt1"/>
              </a:solidFill>
              <a:latin typeface="Gill Sans"/>
              <a:ea typeface="Gill Sans"/>
              <a:cs typeface="Gill Sans"/>
              <a:sym typeface="Gill Sans"/>
            </a:endParaRPr>
          </a:p>
          <a:p>
            <a:pPr indent="0" lvl="0" marL="0" rtl="0" algn="l">
              <a:spcBef>
                <a:spcPts val="0"/>
              </a:spcBef>
              <a:spcAft>
                <a:spcPts val="0"/>
              </a:spcAft>
              <a:buClr>
                <a:schemeClr val="dk1"/>
              </a:buClr>
              <a:buSzPts val="1100"/>
              <a:buFont typeface="Arial"/>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Handout</a:t>
            </a:r>
            <a:endParaRPr sz="1200">
              <a:solidFill>
                <a:schemeClr val="lt1"/>
              </a:solidFill>
              <a:latin typeface="Gill Sans"/>
              <a:ea typeface="Gill Sans"/>
              <a:cs typeface="Gill Sans"/>
              <a:sym typeface="Gill Sans"/>
            </a:endParaRPr>
          </a:p>
          <a:p>
            <a:pPr indent="0" lvl="0" marL="0" rtl="0" algn="l">
              <a:spcBef>
                <a:spcPts val="0"/>
              </a:spcBef>
              <a:spcAft>
                <a:spcPts val="0"/>
              </a:spcAft>
              <a:buClr>
                <a:schemeClr val="dk1"/>
              </a:buClr>
              <a:buSzPts val="1100"/>
              <a:buFont typeface="Arial"/>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Tanya Torres</a:t>
            </a:r>
            <a:endParaRPr b="1" sz="1200">
              <a:solidFill>
                <a:srgbClr val="E7E7E5"/>
              </a:solidFill>
              <a:latin typeface="Gill Sans"/>
              <a:ea typeface="Gill Sans"/>
              <a:cs typeface="Gill Sans"/>
              <a:sym typeface="Gill Sans"/>
            </a:endParaRPr>
          </a:p>
        </p:txBody>
      </p:sp>
      <p:pic>
        <p:nvPicPr>
          <p:cNvPr id="561" name="Google Shape;561;p80"/>
          <p:cNvPicPr preferRelativeResize="0"/>
          <p:nvPr/>
        </p:nvPicPr>
        <p:blipFill>
          <a:blip r:embed="rId4">
            <a:alphaModFix/>
          </a:blip>
          <a:stretch>
            <a:fillRect/>
          </a:stretch>
        </p:blipFill>
        <p:spPr>
          <a:xfrm>
            <a:off x="5035200" y="446625"/>
            <a:ext cx="3804000" cy="42502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81"/>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81"/>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568" name="Google Shape;568;p81"/>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Management vs. Control and Oppression</a:t>
            </a:r>
            <a:endParaRPr/>
          </a:p>
        </p:txBody>
      </p:sp>
      <p:sp>
        <p:nvSpPr>
          <p:cNvPr id="569" name="Google Shape;569;p81"/>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Nancy White (Full Circle Associates) warns against “facipulation” - controlling and oppressing others through well-meaning facilitation.</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42900" lvl="0" marL="457200" rtl="0" algn="l">
              <a:spcBef>
                <a:spcPts val="0"/>
              </a:spcBef>
              <a:spcAft>
                <a:spcPts val="0"/>
              </a:spcAft>
              <a:buSzPts val="1800"/>
              <a:buChar char="●"/>
            </a:pPr>
            <a:r>
              <a:rPr lang="en"/>
              <a:t>https://fullcirc.com/2021/03/08/what-does-consent-look-like-to-you-as-a-facilitator/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570" name="Google Shape;570;p81"/>
          <p:cNvSpPr txBox="1"/>
          <p:nvPr/>
        </p:nvSpPr>
        <p:spPr>
          <a:xfrm>
            <a:off x="235875" y="4054725"/>
            <a:ext cx="3588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Managing Tricky Situations/People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Blog </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Tanya Torres</a:t>
            </a:r>
            <a:endParaRPr sz="1200">
              <a:solidFill>
                <a:schemeClr val="lt1"/>
              </a:solidFill>
              <a:latin typeface="Gill Sans"/>
              <a:ea typeface="Gill Sans"/>
              <a:cs typeface="Gill Sans"/>
              <a:sym typeface="Gill Sans"/>
            </a:endParaRPr>
          </a:p>
        </p:txBody>
      </p:sp>
      <p:pic>
        <p:nvPicPr>
          <p:cNvPr id="571" name="Google Shape;571;p81"/>
          <p:cNvPicPr preferRelativeResize="0"/>
          <p:nvPr/>
        </p:nvPicPr>
        <p:blipFill>
          <a:blip r:embed="rId3">
            <a:alphaModFix/>
          </a:blip>
          <a:stretch>
            <a:fillRect/>
          </a:stretch>
        </p:blipFill>
        <p:spPr>
          <a:xfrm>
            <a:off x="5501675" y="2716875"/>
            <a:ext cx="2934450" cy="1928150"/>
          </a:xfrm>
          <a:prstGeom prst="rect">
            <a:avLst/>
          </a:prstGeom>
          <a:noFill/>
          <a:ln cap="flat" cmpd="sng" w="9525">
            <a:solidFill>
              <a:schemeClr val="accent3"/>
            </a:solidFill>
            <a:prstDash val="solid"/>
            <a:round/>
            <a:headEnd len="sm" w="sm" type="none"/>
            <a:tailEnd len="sm" w="sm" type="none"/>
          </a:ln>
        </p:spPr>
      </p:pic>
      <p:pic>
        <p:nvPicPr>
          <p:cNvPr id="572" name="Google Shape;572;p81"/>
          <p:cNvPicPr preferRelativeResize="0"/>
          <p:nvPr/>
        </p:nvPicPr>
        <p:blipFill>
          <a:blip r:embed="rId4">
            <a:alphaModFix/>
          </a:blip>
          <a:stretch>
            <a:fillRect/>
          </a:stretch>
        </p:blipFill>
        <p:spPr>
          <a:xfrm>
            <a:off x="5501677" y="542724"/>
            <a:ext cx="2934449" cy="1928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82"/>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A very </a:t>
            </a:r>
            <a:r>
              <a:rPr lang="en" u="sng">
                <a:solidFill>
                  <a:schemeClr val="hlink"/>
                </a:solidFill>
                <a:hlinkClick r:id="rId4"/>
              </a:rPr>
              <a:t>quick list</a:t>
            </a:r>
            <a:r>
              <a:rPr lang="en">
                <a:solidFill>
                  <a:schemeClr val="hlink"/>
                </a:solidFill>
                <a:uFill>
                  <a:noFill/>
                </a:uFill>
                <a:hlinkClick r:id="rId5"/>
              </a:rPr>
              <a:t> </a:t>
            </a:r>
            <a:r>
              <a:rPr lang="en"/>
              <a:t>of 4 common problems and potential solutions. Handy quick reference mid-event when things go wrong. Ultimately, planning ahead is your best defense! Check out her other resources.</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Clr>
                <a:schemeClr val="lt2"/>
              </a:buClr>
              <a:buSzPts val="1600"/>
              <a:buFont typeface="Gill Sans"/>
              <a:buChar char="●"/>
            </a:pPr>
            <a:r>
              <a:rPr lang="en">
                <a:solidFill>
                  <a:schemeClr val="lt2"/>
                </a:solidFill>
                <a:uFill>
                  <a:noFill/>
                </a:uFill>
                <a:hlinkClick r:id="rId6">
                  <a:extLst>
                    <a:ext uri="{A12FA001-AC4F-418D-AE19-62706E023703}">
                      <ahyp:hlinkClr val="tx"/>
                    </a:ext>
                  </a:extLst>
                </a:hlinkClick>
              </a:rPr>
              <a:t>https://www.cindyhuggett.com/resources/#!/checklists</a:t>
            </a:r>
            <a:r>
              <a:rPr lang="en">
                <a:solidFill>
                  <a:schemeClr val="lt2"/>
                </a:solidFill>
              </a:rPr>
              <a:t> </a:t>
            </a:r>
            <a:endParaRPr>
              <a:solidFill>
                <a:schemeClr val="lt2"/>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578" name="Google Shape;578;p82"/>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82"/>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580" name="Google Shape;580;p82"/>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Virtual Training Troubleshooting Guide (and other checklists) by Cindy Huggett</a:t>
            </a:r>
            <a:endParaRPr/>
          </a:p>
        </p:txBody>
      </p:sp>
      <p:sp>
        <p:nvSpPr>
          <p:cNvPr id="581" name="Google Shape;581;p82"/>
          <p:cNvSpPr txBox="1"/>
          <p:nvPr/>
        </p:nvSpPr>
        <p:spPr>
          <a:xfrm>
            <a:off x="235875" y="4054725"/>
            <a:ext cx="3483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Troubleshooting</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Checklist/Reference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Jen Page</a:t>
            </a:r>
            <a:endParaRPr sz="1200">
              <a:solidFill>
                <a:schemeClr val="lt1"/>
              </a:solidFill>
              <a:latin typeface="Gill Sans"/>
              <a:ea typeface="Gill Sans"/>
              <a:cs typeface="Gill Sans"/>
              <a:sym typeface="Gill Sans"/>
            </a:endParaRPr>
          </a:p>
        </p:txBody>
      </p:sp>
      <p:sp>
        <p:nvSpPr>
          <p:cNvPr id="582" name="Google Shape;582;p82"/>
          <p:cNvSpPr/>
          <p:nvPr/>
        </p:nvSpPr>
        <p:spPr>
          <a:xfrm>
            <a:off x="5336750" y="2792350"/>
            <a:ext cx="3264300" cy="17772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SCREENSHARE HERE</a:t>
            </a:r>
            <a:endParaRPr/>
          </a:p>
        </p:txBody>
      </p:sp>
      <p:pic>
        <p:nvPicPr>
          <p:cNvPr id="583" name="Google Shape;583;p82"/>
          <p:cNvPicPr preferRelativeResize="0"/>
          <p:nvPr/>
        </p:nvPicPr>
        <p:blipFill>
          <a:blip r:embed="rId7">
            <a:alphaModFix/>
          </a:blip>
          <a:stretch>
            <a:fillRect/>
          </a:stretch>
        </p:blipFill>
        <p:spPr>
          <a:xfrm rot="-750262">
            <a:off x="5892575" y="399550"/>
            <a:ext cx="2152650" cy="2857500"/>
          </a:xfrm>
          <a:prstGeom prst="rect">
            <a:avLst/>
          </a:prstGeom>
          <a:noFill/>
          <a:ln>
            <a:noFill/>
          </a:ln>
        </p:spPr>
      </p:pic>
      <p:pic>
        <p:nvPicPr>
          <p:cNvPr id="584" name="Google Shape;584;p82"/>
          <p:cNvPicPr preferRelativeResize="0"/>
          <p:nvPr/>
        </p:nvPicPr>
        <p:blipFill>
          <a:blip r:embed="rId8">
            <a:alphaModFix/>
          </a:blip>
          <a:stretch>
            <a:fillRect/>
          </a:stretch>
        </p:blipFill>
        <p:spPr>
          <a:xfrm>
            <a:off x="5038280" y="2798625"/>
            <a:ext cx="4105718" cy="1997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83"/>
          <p:cNvSpPr/>
          <p:nvPr/>
        </p:nvSpPr>
        <p:spPr>
          <a:xfrm>
            <a:off x="0" y="3780050"/>
            <a:ext cx="4777800" cy="10137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83"/>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591" name="Google Shape;591;p83"/>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Techniques for Power Dynamics &amp; Inclusive Facilitation Practices</a:t>
            </a:r>
            <a:endParaRPr/>
          </a:p>
        </p:txBody>
      </p:sp>
      <p:sp>
        <p:nvSpPr>
          <p:cNvPr id="592" name="Google Shape;592;p83"/>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Recommended techniques for inclusiveness and dealing with power dynamics</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u="sng">
                <a:solidFill>
                  <a:schemeClr val="hlink"/>
                </a:solidFill>
                <a:hlinkClick r:id="rId3"/>
              </a:rPr>
              <a:t>Let’s Get Practical: 3 Key Inclusive Facilitation Practices</a:t>
            </a:r>
            <a:endParaRPr/>
          </a:p>
          <a:p>
            <a:pPr indent="-342900" lvl="0" marL="457200" rtl="0" algn="l">
              <a:spcBef>
                <a:spcPts val="0"/>
              </a:spcBef>
              <a:spcAft>
                <a:spcPts val="0"/>
              </a:spcAft>
              <a:buSzPts val="1800"/>
              <a:buChar char="●"/>
            </a:pPr>
            <a:r>
              <a:rPr lang="en" u="sng">
                <a:solidFill>
                  <a:schemeClr val="hlink"/>
                </a:solidFill>
                <a:hlinkClick r:id="rId4"/>
              </a:rPr>
              <a:t>Facilitator: Navigating power dynamics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593" name="Google Shape;593;p83"/>
          <p:cNvSpPr txBox="1"/>
          <p:nvPr/>
        </p:nvSpPr>
        <p:spPr>
          <a:xfrm>
            <a:off x="235875" y="3830650"/>
            <a:ext cx="3412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Managing Tricky Situations/People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blog</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Jen Page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Date added: </a:t>
            </a:r>
            <a:r>
              <a:rPr lang="en" sz="1200">
                <a:solidFill>
                  <a:schemeClr val="lt1"/>
                </a:solidFill>
                <a:latin typeface="Gill Sans"/>
                <a:ea typeface="Gill Sans"/>
                <a:cs typeface="Gill Sans"/>
                <a:sym typeface="Gill Sans"/>
              </a:rPr>
              <a:t>4/28/2022</a:t>
            </a:r>
            <a:endParaRPr sz="1200">
              <a:solidFill>
                <a:schemeClr val="lt1"/>
              </a:solidFill>
              <a:latin typeface="Gill Sans"/>
              <a:ea typeface="Gill Sans"/>
              <a:cs typeface="Gill Sans"/>
              <a:sym typeface="Gill Sans"/>
            </a:endParaRPr>
          </a:p>
        </p:txBody>
      </p:sp>
      <p:pic>
        <p:nvPicPr>
          <p:cNvPr id="594" name="Google Shape;594;p83"/>
          <p:cNvPicPr preferRelativeResize="0"/>
          <p:nvPr/>
        </p:nvPicPr>
        <p:blipFill>
          <a:blip r:embed="rId5">
            <a:alphaModFix/>
          </a:blip>
          <a:stretch>
            <a:fillRect/>
          </a:stretch>
        </p:blipFill>
        <p:spPr>
          <a:xfrm>
            <a:off x="5178850" y="321113"/>
            <a:ext cx="3684396" cy="450127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84"/>
          <p:cNvSpPr txBox="1"/>
          <p:nvPr>
            <p:ph type="title"/>
          </p:nvPr>
        </p:nvSpPr>
        <p:spPr>
          <a:xfrm>
            <a:off x="1143000" y="530725"/>
            <a:ext cx="7806000" cy="458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a:t>Share Back on </a:t>
            </a:r>
            <a:r>
              <a:rPr b="1" lang="en">
                <a:solidFill>
                  <a:schemeClr val="lt1"/>
                </a:solidFill>
              </a:rPr>
              <a:t>MANAGING TRICKY SITUATIONS/PEOPLE</a:t>
            </a:r>
            <a:endParaRPr/>
          </a:p>
        </p:txBody>
      </p:sp>
      <p:pic>
        <p:nvPicPr>
          <p:cNvPr id="600" name="Google Shape;600;p84" title="CLA  Sprint Virtual Facilitation Meet Up (2021-06-10 at 10:06 GMT-7)">
            <a:hlinkClick r:id="rId3"/>
          </p:cNvPr>
          <p:cNvPicPr preferRelativeResize="0"/>
          <p:nvPr/>
        </p:nvPicPr>
        <p:blipFill>
          <a:blip r:embed="rId4">
            <a:alphaModFix/>
          </a:blip>
          <a:stretch>
            <a:fillRect/>
          </a:stretch>
        </p:blipFill>
        <p:spPr>
          <a:xfrm>
            <a:off x="1536849" y="1469150"/>
            <a:ext cx="5930726" cy="3336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1000"/>
                                        <p:tgtEl>
                                          <p:spTgt spid="6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85"/>
          <p:cNvSpPr txBox="1"/>
          <p:nvPr>
            <p:ph type="title"/>
          </p:nvPr>
        </p:nvSpPr>
        <p:spPr>
          <a:xfrm>
            <a:off x="1143000" y="454500"/>
            <a:ext cx="7037700" cy="3880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FFFF"/>
              </a:buClr>
              <a:buSzPts val="2400"/>
              <a:buFont typeface="Gill Sans"/>
              <a:buNone/>
            </a:pPr>
            <a:r>
              <a:rPr b="1" lang="en"/>
              <a:t>FACILITATING HYBRID MEETINGS</a:t>
            </a:r>
            <a:br>
              <a:rPr b="1" lang="en"/>
            </a:br>
            <a:r>
              <a:rPr b="1" lang="en"/>
              <a:t>in-person + virtual participants</a:t>
            </a:r>
            <a:endParaRPr b="1"/>
          </a:p>
          <a:p>
            <a:pPr indent="0" lvl="0" marL="0" rtl="0" algn="l">
              <a:spcBef>
                <a:spcPts val="0"/>
              </a:spcBef>
              <a:spcAft>
                <a:spcPts val="0"/>
              </a:spcAft>
              <a:buClr>
                <a:srgbClr val="FFFFFF"/>
              </a:buClr>
              <a:buSzPts val="2400"/>
              <a:buFont typeface="Gill Sans"/>
              <a:buNone/>
            </a:pPr>
            <a:r>
              <a:rPr lang="en"/>
              <a:t>(Resources and Ideas)	</a:t>
            </a:r>
            <a:endParaRPr/>
          </a:p>
          <a:p>
            <a:pPr indent="0" lvl="0" marL="0" rtl="0" algn="l">
              <a:spcBef>
                <a:spcPts val="0"/>
              </a:spcBef>
              <a:spcAft>
                <a:spcPts val="0"/>
              </a:spcAft>
              <a:buClr>
                <a:srgbClr val="FFFFFF"/>
              </a:buClr>
              <a:buSzPts val="2400"/>
              <a:buFont typeface="Gill Sans"/>
              <a:buNone/>
            </a:pPr>
            <a:r>
              <a:t/>
            </a:r>
            <a:endParaRPr/>
          </a:p>
          <a:p>
            <a:pPr indent="0" lvl="0" marL="0" rtl="0" algn="l">
              <a:spcBef>
                <a:spcPts val="0"/>
              </a:spcBef>
              <a:spcAft>
                <a:spcPts val="0"/>
              </a:spcAft>
              <a:buClr>
                <a:srgbClr val="FFFFFF"/>
              </a:buClr>
              <a:buSzPts val="2400"/>
              <a:buFont typeface="Gill Sans"/>
              <a:buNone/>
            </a:pPr>
            <a:r>
              <a:rPr lang="en" sz="1700"/>
              <a:t>Description: Creating the conditions for meaningful participation and engagement for audiences in two different modalities (virtual &amp; in-person) at the same time. Is it possible?  What have you seen or done that has helped you to engage both sets participants? How can they interact with each other? What resources do you know about that could be helpful to others? </a:t>
            </a:r>
            <a:endParaRPr sz="1700"/>
          </a:p>
          <a:p>
            <a:pPr indent="0" lvl="0" marL="0" rtl="0" algn="l">
              <a:spcBef>
                <a:spcPts val="0"/>
              </a:spcBef>
              <a:spcAft>
                <a:spcPts val="0"/>
              </a:spcAft>
              <a:buClr>
                <a:srgbClr val="FFFFFF"/>
              </a:buClr>
              <a:buSzPts val="2400"/>
              <a:buFont typeface="Gill Sans"/>
              <a:buNone/>
            </a:pPr>
            <a:r>
              <a:t/>
            </a:r>
            <a:endParaRPr sz="1700"/>
          </a:p>
          <a:p>
            <a:pPr indent="0" lvl="0" marL="0" rtl="0" algn="l">
              <a:spcBef>
                <a:spcPts val="0"/>
              </a:spcBef>
              <a:spcAft>
                <a:spcPts val="0"/>
              </a:spcAft>
              <a:buClr>
                <a:srgbClr val="FFFFFF"/>
              </a:buClr>
              <a:buSzPts val="2400"/>
              <a:buFont typeface="Gill Sans"/>
              <a:buNone/>
            </a:pPr>
            <a:r>
              <a:rPr lang="en" sz="1700"/>
              <a:t>Select a slide in this section below to share your ideas/resources. You may (and are encouraged to/) create more than one slide.</a:t>
            </a:r>
            <a:endParaRPr sz="1700"/>
          </a:p>
          <a:p>
            <a:pPr indent="0" lvl="0" marL="0" rtl="0" algn="l">
              <a:spcBef>
                <a:spcPts val="0"/>
              </a:spcBef>
              <a:spcAft>
                <a:spcPts val="0"/>
              </a:spcAft>
              <a:buClr>
                <a:srgbClr val="FFFFFF"/>
              </a:buClr>
              <a:buSzPts val="2400"/>
              <a:buFont typeface="Gill Sans"/>
              <a:buNone/>
            </a:pPr>
            <a:r>
              <a:t/>
            </a:r>
            <a:endParaRPr sz="1700"/>
          </a:p>
          <a:p>
            <a:pPr indent="0" lvl="0" marL="0" rtl="0" algn="l">
              <a:spcBef>
                <a:spcPts val="0"/>
              </a:spcBef>
              <a:spcAft>
                <a:spcPts val="0"/>
              </a:spcAft>
              <a:buClr>
                <a:srgbClr val="FFFFFF"/>
              </a:buClr>
              <a:buSzPts val="2400"/>
              <a:buFont typeface="Gill Sans"/>
              <a:buNone/>
            </a:pPr>
            <a:r>
              <a:rPr lang="en" sz="1700"/>
              <a:t>Note: It is not necessary to include a video clip.  </a:t>
            </a:r>
            <a:endParaRPr sz="1700"/>
          </a:p>
        </p:txBody>
      </p:sp>
      <p:sp>
        <p:nvSpPr>
          <p:cNvPr id="606" name="Google Shape;606;p85"/>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86"/>
          <p:cNvSpPr txBox="1"/>
          <p:nvPr/>
        </p:nvSpPr>
        <p:spPr>
          <a:xfrm>
            <a:off x="818875" y="1307350"/>
            <a:ext cx="7497600" cy="31401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lt1"/>
              </a:buClr>
              <a:buSzPts val="2400"/>
              <a:buChar char="●"/>
            </a:pPr>
            <a:r>
              <a:rPr lang="en" sz="2400" u="sng">
                <a:solidFill>
                  <a:schemeClr val="lt1"/>
                </a:solidFill>
                <a:hlinkClick r:id="rId3">
                  <a:extLst>
                    <a:ext uri="{A12FA001-AC4F-418D-AE19-62706E023703}">
                      <ahyp:hlinkClr val="tx"/>
                    </a:ext>
                  </a:extLst>
                </a:hlinkClick>
              </a:rPr>
              <a:t>Tips for facilitating hybrid classes</a:t>
            </a:r>
            <a:endParaRPr sz="2400" u="sng">
              <a:solidFill>
                <a:schemeClr val="lt1"/>
              </a:solidFill>
            </a:endParaRPr>
          </a:p>
          <a:p>
            <a:pPr indent="-381000" lvl="0" marL="457200" marR="0" rtl="0" algn="l">
              <a:lnSpc>
                <a:spcPct val="100000"/>
              </a:lnSpc>
              <a:spcBef>
                <a:spcPts val="0"/>
              </a:spcBef>
              <a:spcAft>
                <a:spcPts val="0"/>
              </a:spcAft>
              <a:buClr>
                <a:schemeClr val="lt1"/>
              </a:buClr>
              <a:buSzPts val="2400"/>
              <a:buChar char="●"/>
            </a:pPr>
            <a:r>
              <a:rPr lang="en" sz="2400" u="sng">
                <a:solidFill>
                  <a:schemeClr val="lt1"/>
                </a:solidFill>
                <a:hlinkClick r:id="rId4">
                  <a:extLst>
                    <a:ext uri="{A12FA001-AC4F-418D-AE19-62706E023703}">
                      <ahyp:hlinkClr val="tx"/>
                    </a:ext>
                  </a:extLst>
                </a:hlinkClick>
              </a:rPr>
              <a:t>OAA/ARTC</a:t>
            </a:r>
            <a:r>
              <a:rPr lang="en" sz="2400" u="sng">
                <a:solidFill>
                  <a:schemeClr val="lt1"/>
                </a:solidFill>
              </a:rPr>
              <a:t> - video recording of presentation on hybrid training from early in the pandemic</a:t>
            </a:r>
            <a:endParaRPr sz="2400" u="sng">
              <a:solidFill>
                <a:schemeClr val="lt1"/>
              </a:solidFill>
            </a:endParaRPr>
          </a:p>
          <a:p>
            <a:pPr indent="-381000" lvl="0" marL="457200" marR="0" rtl="0" algn="l">
              <a:lnSpc>
                <a:spcPct val="100000"/>
              </a:lnSpc>
              <a:spcBef>
                <a:spcPts val="0"/>
              </a:spcBef>
              <a:spcAft>
                <a:spcPts val="0"/>
              </a:spcAft>
              <a:buClr>
                <a:schemeClr val="lt1"/>
              </a:buClr>
              <a:buSzPts val="2400"/>
              <a:buChar char="●"/>
            </a:pPr>
            <a:r>
              <a:rPr lang="en" sz="2400" u="sng">
                <a:solidFill>
                  <a:schemeClr val="lt1"/>
                </a:solidFill>
                <a:hlinkClick r:id="rId5">
                  <a:extLst>
                    <a:ext uri="{A12FA001-AC4F-418D-AE19-62706E023703}">
                      <ahyp:hlinkClr val="tx"/>
                    </a:ext>
                  </a:extLst>
                </a:hlinkClick>
              </a:rPr>
              <a:t>Intro to Facilitating “Hybrid” Online Groups</a:t>
            </a:r>
            <a:endParaRPr sz="2400" u="sng">
              <a:solidFill>
                <a:schemeClr val="lt1"/>
              </a:solidFill>
            </a:endParaRPr>
          </a:p>
          <a:p>
            <a:pPr indent="-381000" lvl="0" marL="457200" marR="0" rtl="0" algn="l">
              <a:lnSpc>
                <a:spcPct val="100000"/>
              </a:lnSpc>
              <a:spcBef>
                <a:spcPts val="0"/>
              </a:spcBef>
              <a:spcAft>
                <a:spcPts val="0"/>
              </a:spcAft>
              <a:buClr>
                <a:schemeClr val="lt1"/>
              </a:buClr>
              <a:buSzPts val="2400"/>
              <a:buChar char="●"/>
            </a:pPr>
            <a:r>
              <a:rPr lang="en" sz="2400" u="sng">
                <a:solidFill>
                  <a:schemeClr val="lt1"/>
                </a:solidFill>
                <a:hlinkClick r:id="rId6">
                  <a:extLst>
                    <a:ext uri="{A12FA001-AC4F-418D-AE19-62706E023703}">
                      <ahyp:hlinkClr val="tx"/>
                    </a:ext>
                  </a:extLst>
                </a:hlinkClick>
              </a:rPr>
              <a:t>Using Asynchronous Learning to EngageOnline Learners (Case Study)</a:t>
            </a:r>
            <a:endParaRPr sz="2400" u="sng">
              <a:solidFill>
                <a:schemeClr val="lt1"/>
              </a:solidFill>
            </a:endParaRPr>
          </a:p>
          <a:p>
            <a:pPr indent="-381000" lvl="0" marL="457200" marR="0" rtl="0" algn="l">
              <a:lnSpc>
                <a:spcPct val="100000"/>
              </a:lnSpc>
              <a:spcBef>
                <a:spcPts val="0"/>
              </a:spcBef>
              <a:spcAft>
                <a:spcPts val="0"/>
              </a:spcAft>
              <a:buClr>
                <a:schemeClr val="lt1"/>
              </a:buClr>
              <a:buSzPts val="2400"/>
              <a:buChar char="●"/>
            </a:pPr>
            <a:r>
              <a:rPr lang="en" sz="2400" u="sng">
                <a:solidFill>
                  <a:schemeClr val="lt1"/>
                </a:solidFill>
                <a:hlinkClick r:id="rId7">
                  <a:extLst>
                    <a:ext uri="{A12FA001-AC4F-418D-AE19-62706E023703}">
                      <ahyp:hlinkClr val="tx"/>
                    </a:ext>
                  </a:extLst>
                </a:hlinkClick>
              </a:rPr>
              <a:t>Sierra Club: How to Draft: Hosting virtual/hybrid meetings </a:t>
            </a:r>
            <a:r>
              <a:rPr lang="en" sz="2400">
                <a:solidFill>
                  <a:schemeClr val="lt1"/>
                </a:solidFill>
                <a:uFill>
                  <a:noFill/>
                </a:uFill>
                <a:hlinkClick r:id="rId8">
                  <a:extLst>
                    <a:ext uri="{A12FA001-AC4F-418D-AE19-62706E023703}">
                      <ahyp:hlinkClr val="tx"/>
                    </a:ext>
                  </a:extLst>
                </a:hlinkClick>
              </a:rPr>
              <a:t>(you are welcome to add/borrow) </a:t>
            </a:r>
            <a:endParaRPr sz="2400">
              <a:solidFill>
                <a:schemeClr val="lt1"/>
              </a:solidFill>
            </a:endParaRPr>
          </a:p>
        </p:txBody>
      </p:sp>
      <p:sp>
        <p:nvSpPr>
          <p:cNvPr id="612" name="Google Shape;612;p86"/>
          <p:cNvSpPr txBox="1"/>
          <p:nvPr>
            <p:ph type="title"/>
          </p:nvPr>
        </p:nvSpPr>
        <p:spPr>
          <a:xfrm>
            <a:off x="1143000" y="530725"/>
            <a:ext cx="6801600" cy="458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a:t>Resources may be hard to find!? </a:t>
            </a:r>
            <a:br>
              <a:rPr lang="en"/>
            </a:br>
            <a:r>
              <a:rPr i="1" lang="en" sz="1800"/>
              <a:t>Here’s some to get us started on what we even mean by “hybrid” </a:t>
            </a:r>
            <a:endParaRPr i="1"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87"/>
          <p:cNvSpPr/>
          <p:nvPr/>
        </p:nvSpPr>
        <p:spPr>
          <a:xfrm>
            <a:off x="5360225" y="500825"/>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888888"/>
                </a:solidFill>
                <a:latin typeface="Gill Sans"/>
                <a:ea typeface="Gill Sans"/>
                <a:cs typeface="Gill Sans"/>
                <a:sym typeface="Gill Sans"/>
              </a:rPr>
              <a:t>IMAGE 1 HERE</a:t>
            </a:r>
            <a:endParaRPr>
              <a:solidFill>
                <a:srgbClr val="888888"/>
              </a:solidFill>
              <a:latin typeface="Gill Sans"/>
              <a:ea typeface="Gill Sans"/>
              <a:cs typeface="Gill Sans"/>
              <a:sym typeface="Gill Sans"/>
            </a:endParaRPr>
          </a:p>
        </p:txBody>
      </p:sp>
      <p:sp>
        <p:nvSpPr>
          <p:cNvPr id="618" name="Google Shape;618;p87"/>
          <p:cNvSpPr/>
          <p:nvPr/>
        </p:nvSpPr>
        <p:spPr>
          <a:xfrm>
            <a:off x="7119675" y="507950"/>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IMAGE 2 HERE</a:t>
            </a:r>
            <a:endParaRPr/>
          </a:p>
        </p:txBody>
      </p:sp>
      <p:sp>
        <p:nvSpPr>
          <p:cNvPr id="619" name="Google Shape;619;p87"/>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87"/>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621" name="Google Shape;621;p87"/>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In-person, online, hybrid: </a:t>
            </a:r>
            <a:endParaRPr/>
          </a:p>
          <a:p>
            <a:pPr indent="0" lvl="0" marL="0" rtl="0" algn="l">
              <a:spcBef>
                <a:spcPts val="0"/>
              </a:spcBef>
              <a:spcAft>
                <a:spcPts val="0"/>
              </a:spcAft>
              <a:buNone/>
            </a:pPr>
            <a:r>
              <a:rPr lang="en"/>
              <a:t>the future</a:t>
            </a:r>
            <a:endParaRPr/>
          </a:p>
        </p:txBody>
      </p:sp>
      <p:sp>
        <p:nvSpPr>
          <p:cNvPr id="622" name="Google Shape;622;p87"/>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From KM4Dev - Bev Wenger-Trayner has just posted a great blog post giving some design and facilitation principles for hybrid events.</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https://wenger-trayner.com/reflections/in-person-online-hybrid-the-future/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623" name="Google Shape;623;p87"/>
          <p:cNvSpPr txBox="1"/>
          <p:nvPr/>
        </p:nvSpPr>
        <p:spPr>
          <a:xfrm>
            <a:off x="235875" y="4054725"/>
            <a:ext cx="3701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 Facilitating Hybrid Meetings/Events</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Blog Post</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Tanya Torres</a:t>
            </a:r>
            <a:endParaRPr sz="1200">
              <a:solidFill>
                <a:schemeClr val="lt1"/>
              </a:solidFill>
              <a:latin typeface="Gill Sans"/>
              <a:ea typeface="Gill Sans"/>
              <a:cs typeface="Gill Sans"/>
              <a:sym typeface="Gill Sans"/>
            </a:endParaRPr>
          </a:p>
        </p:txBody>
      </p:sp>
      <p:sp>
        <p:nvSpPr>
          <p:cNvPr id="624" name="Google Shape;624;p87"/>
          <p:cNvSpPr/>
          <p:nvPr/>
        </p:nvSpPr>
        <p:spPr>
          <a:xfrm>
            <a:off x="5336750" y="2792350"/>
            <a:ext cx="3264300" cy="17772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SCREENSHARE HERE</a:t>
            </a:r>
            <a:endParaRPr/>
          </a:p>
        </p:txBody>
      </p:sp>
      <p:pic>
        <p:nvPicPr>
          <p:cNvPr id="625" name="Google Shape;625;p87"/>
          <p:cNvPicPr preferRelativeResize="0"/>
          <p:nvPr/>
        </p:nvPicPr>
        <p:blipFill>
          <a:blip r:embed="rId3">
            <a:alphaModFix/>
          </a:blip>
          <a:stretch>
            <a:fillRect/>
          </a:stretch>
        </p:blipFill>
        <p:spPr>
          <a:xfrm>
            <a:off x="5018114" y="2001275"/>
            <a:ext cx="3901562" cy="2792349"/>
          </a:xfrm>
          <a:prstGeom prst="rect">
            <a:avLst/>
          </a:prstGeom>
          <a:noFill/>
          <a:ln cap="flat" cmpd="sng" w="9525">
            <a:solidFill>
              <a:schemeClr val="accent3"/>
            </a:solidFill>
            <a:prstDash val="solid"/>
            <a:round/>
            <a:headEnd len="sm" w="sm" type="none"/>
            <a:tailEnd len="sm" w="sm" type="none"/>
          </a:ln>
        </p:spPr>
      </p:pic>
      <p:pic>
        <p:nvPicPr>
          <p:cNvPr id="626" name="Google Shape;626;p87"/>
          <p:cNvPicPr preferRelativeResize="0"/>
          <p:nvPr/>
        </p:nvPicPr>
        <p:blipFill>
          <a:blip r:embed="rId4">
            <a:alphaModFix/>
          </a:blip>
          <a:stretch>
            <a:fillRect/>
          </a:stretch>
        </p:blipFill>
        <p:spPr>
          <a:xfrm>
            <a:off x="5227550" y="507950"/>
            <a:ext cx="3482700" cy="1521841"/>
          </a:xfrm>
          <a:prstGeom prst="rect">
            <a:avLst/>
          </a:prstGeom>
          <a:noFill/>
          <a:ln cap="flat" cmpd="sng" w="9525">
            <a:solidFill>
              <a:schemeClr val="accent3"/>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88"/>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88"/>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633" name="Google Shape;633;p88"/>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Article from HBR: </a:t>
            </a:r>
            <a:r>
              <a:rPr lang="en"/>
              <a:t>What It Takes to Run a Great Hybrid Meeting</a:t>
            </a:r>
            <a:endParaRPr/>
          </a:p>
        </p:txBody>
      </p:sp>
      <p:sp>
        <p:nvSpPr>
          <p:cNvPr id="634" name="Google Shape;634;p88"/>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Eight best practices to help make your hybrid meetings more effective.</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u="sng">
                <a:solidFill>
                  <a:schemeClr val="hlink"/>
                </a:solidFill>
                <a:hlinkClick r:id="rId3"/>
              </a:rPr>
              <a:t>https://hbr.org/2021/06/what-it-takes-to-run-a-great-hybrid-meeting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635" name="Google Shape;635;p88"/>
          <p:cNvSpPr txBox="1"/>
          <p:nvPr/>
        </p:nvSpPr>
        <p:spPr>
          <a:xfrm>
            <a:off x="235875" y="4054725"/>
            <a:ext cx="4349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b="1" lang="en" sz="1200">
                <a:solidFill>
                  <a:srgbClr val="E7E7E5"/>
                </a:solidFill>
                <a:latin typeface="Gill Sans"/>
                <a:ea typeface="Gill Sans"/>
                <a:cs typeface="Gill Sans"/>
                <a:sym typeface="Gill Sans"/>
              </a:rPr>
              <a:t>Facilitating Hybrid Meetings/Events</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Article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Jen Page</a:t>
            </a:r>
            <a:endParaRPr sz="1200">
              <a:solidFill>
                <a:schemeClr val="lt1"/>
              </a:solidFill>
              <a:latin typeface="Gill Sans"/>
              <a:ea typeface="Gill Sans"/>
              <a:cs typeface="Gill Sans"/>
              <a:sym typeface="Gill Sans"/>
            </a:endParaRPr>
          </a:p>
        </p:txBody>
      </p:sp>
      <p:sp>
        <p:nvSpPr>
          <p:cNvPr id="636" name="Google Shape;636;p88"/>
          <p:cNvSpPr txBox="1"/>
          <p:nvPr/>
        </p:nvSpPr>
        <p:spPr>
          <a:xfrm>
            <a:off x="5035200" y="647700"/>
            <a:ext cx="3457800" cy="38481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2"/>
              </a:buClr>
              <a:buSzPts val="1700"/>
              <a:buFont typeface="Roboto"/>
              <a:buAutoNum type="arabicPeriod"/>
            </a:pPr>
            <a:r>
              <a:rPr lang="en" sz="1700">
                <a:solidFill>
                  <a:schemeClr val="dk2"/>
                </a:solidFill>
                <a:latin typeface="Roboto"/>
                <a:ea typeface="Roboto"/>
                <a:cs typeface="Roboto"/>
                <a:sym typeface="Roboto"/>
              </a:rPr>
              <a:t>Up your audio game.</a:t>
            </a:r>
            <a:endParaRPr sz="1700">
              <a:solidFill>
                <a:schemeClr val="dk2"/>
              </a:solidFill>
              <a:latin typeface="Roboto"/>
              <a:ea typeface="Roboto"/>
              <a:cs typeface="Roboto"/>
              <a:sym typeface="Roboto"/>
            </a:endParaRPr>
          </a:p>
          <a:p>
            <a:pPr indent="-336550" lvl="0" marL="457200" rtl="0" algn="l">
              <a:spcBef>
                <a:spcPts val="0"/>
              </a:spcBef>
              <a:spcAft>
                <a:spcPts val="0"/>
              </a:spcAft>
              <a:buClr>
                <a:schemeClr val="dk2"/>
              </a:buClr>
              <a:buSzPts val="1700"/>
              <a:buFont typeface="Roboto"/>
              <a:buAutoNum type="arabicPeriod"/>
            </a:pPr>
            <a:r>
              <a:rPr lang="en" sz="1700">
                <a:solidFill>
                  <a:schemeClr val="dk2"/>
                </a:solidFill>
                <a:latin typeface="Roboto"/>
                <a:ea typeface="Roboto"/>
                <a:cs typeface="Roboto"/>
                <a:sym typeface="Roboto"/>
              </a:rPr>
              <a:t>Explore a technology boost.</a:t>
            </a:r>
            <a:endParaRPr sz="1700">
              <a:solidFill>
                <a:schemeClr val="dk2"/>
              </a:solidFill>
              <a:latin typeface="Roboto"/>
              <a:ea typeface="Roboto"/>
              <a:cs typeface="Roboto"/>
              <a:sym typeface="Roboto"/>
            </a:endParaRPr>
          </a:p>
          <a:p>
            <a:pPr indent="-336550" lvl="0" marL="457200" rtl="0" algn="l">
              <a:spcBef>
                <a:spcPts val="0"/>
              </a:spcBef>
              <a:spcAft>
                <a:spcPts val="0"/>
              </a:spcAft>
              <a:buClr>
                <a:schemeClr val="dk2"/>
              </a:buClr>
              <a:buSzPts val="1700"/>
              <a:buFont typeface="Roboto"/>
              <a:buAutoNum type="arabicPeriod"/>
            </a:pPr>
            <a:r>
              <a:rPr lang="en" sz="1700">
                <a:solidFill>
                  <a:schemeClr val="dk2"/>
                </a:solidFill>
                <a:latin typeface="Roboto"/>
                <a:ea typeface="Roboto"/>
                <a:cs typeface="Roboto"/>
                <a:sym typeface="Roboto"/>
              </a:rPr>
              <a:t>Consider video from the remote participant perspective.</a:t>
            </a:r>
            <a:endParaRPr sz="1700">
              <a:solidFill>
                <a:schemeClr val="dk2"/>
              </a:solidFill>
              <a:latin typeface="Roboto"/>
              <a:ea typeface="Roboto"/>
              <a:cs typeface="Roboto"/>
              <a:sym typeface="Roboto"/>
            </a:endParaRPr>
          </a:p>
          <a:p>
            <a:pPr indent="-336550" lvl="0" marL="457200" rtl="0" algn="l">
              <a:spcBef>
                <a:spcPts val="0"/>
              </a:spcBef>
              <a:spcAft>
                <a:spcPts val="0"/>
              </a:spcAft>
              <a:buClr>
                <a:schemeClr val="dk2"/>
              </a:buClr>
              <a:buSzPts val="1700"/>
              <a:buFont typeface="Roboto"/>
              <a:buAutoNum type="arabicPeriod"/>
            </a:pPr>
            <a:r>
              <a:rPr lang="en" sz="1700">
                <a:solidFill>
                  <a:schemeClr val="dk2"/>
                </a:solidFill>
                <a:latin typeface="Roboto"/>
                <a:ea typeface="Roboto"/>
                <a:cs typeface="Roboto"/>
                <a:sym typeface="Roboto"/>
              </a:rPr>
              <a:t>Make remote participants full sized.</a:t>
            </a:r>
            <a:endParaRPr sz="1700">
              <a:solidFill>
                <a:schemeClr val="dk2"/>
              </a:solidFill>
              <a:latin typeface="Roboto"/>
              <a:ea typeface="Roboto"/>
              <a:cs typeface="Roboto"/>
              <a:sym typeface="Roboto"/>
            </a:endParaRPr>
          </a:p>
          <a:p>
            <a:pPr indent="-336550" lvl="0" marL="457200" rtl="0" algn="l">
              <a:spcBef>
                <a:spcPts val="0"/>
              </a:spcBef>
              <a:spcAft>
                <a:spcPts val="0"/>
              </a:spcAft>
              <a:buClr>
                <a:schemeClr val="dk2"/>
              </a:buClr>
              <a:buSzPts val="1700"/>
              <a:buFont typeface="Roboto"/>
              <a:buAutoNum type="arabicPeriod"/>
            </a:pPr>
            <a:r>
              <a:rPr lang="en" sz="1700">
                <a:solidFill>
                  <a:schemeClr val="dk2"/>
                </a:solidFill>
                <a:latin typeface="Roboto"/>
                <a:ea typeface="Roboto"/>
                <a:cs typeface="Roboto"/>
                <a:sym typeface="Roboto"/>
              </a:rPr>
              <a:t>Test the technology in advance.</a:t>
            </a:r>
            <a:endParaRPr sz="1700">
              <a:solidFill>
                <a:schemeClr val="dk2"/>
              </a:solidFill>
              <a:latin typeface="Roboto"/>
              <a:ea typeface="Roboto"/>
              <a:cs typeface="Roboto"/>
              <a:sym typeface="Roboto"/>
            </a:endParaRPr>
          </a:p>
          <a:p>
            <a:pPr indent="-336550" lvl="0" marL="457200" rtl="0" algn="l">
              <a:spcBef>
                <a:spcPts val="0"/>
              </a:spcBef>
              <a:spcAft>
                <a:spcPts val="0"/>
              </a:spcAft>
              <a:buClr>
                <a:schemeClr val="dk2"/>
              </a:buClr>
              <a:buSzPts val="1700"/>
              <a:buFont typeface="Roboto"/>
              <a:buAutoNum type="arabicPeriod"/>
            </a:pPr>
            <a:r>
              <a:rPr lang="en" sz="1700">
                <a:solidFill>
                  <a:schemeClr val="dk2"/>
                </a:solidFill>
                <a:latin typeface="Roboto"/>
                <a:ea typeface="Roboto"/>
                <a:cs typeface="Roboto"/>
                <a:sym typeface="Roboto"/>
              </a:rPr>
              <a:t>Design meetings for all attendees.</a:t>
            </a:r>
            <a:endParaRPr sz="1700">
              <a:solidFill>
                <a:schemeClr val="dk2"/>
              </a:solidFill>
              <a:latin typeface="Roboto"/>
              <a:ea typeface="Roboto"/>
              <a:cs typeface="Roboto"/>
              <a:sym typeface="Roboto"/>
            </a:endParaRPr>
          </a:p>
          <a:p>
            <a:pPr indent="-336550" lvl="0" marL="457200" rtl="0" algn="l">
              <a:spcBef>
                <a:spcPts val="0"/>
              </a:spcBef>
              <a:spcAft>
                <a:spcPts val="0"/>
              </a:spcAft>
              <a:buClr>
                <a:schemeClr val="dk2"/>
              </a:buClr>
              <a:buSzPts val="1700"/>
              <a:buFont typeface="Roboto"/>
              <a:buAutoNum type="arabicPeriod"/>
            </a:pPr>
            <a:r>
              <a:rPr lang="en" sz="1700">
                <a:solidFill>
                  <a:schemeClr val="dk2"/>
                </a:solidFill>
                <a:latin typeface="Roboto"/>
                <a:ea typeface="Roboto"/>
                <a:cs typeface="Roboto"/>
                <a:sym typeface="Roboto"/>
              </a:rPr>
              <a:t>Provide strong facilitation.</a:t>
            </a:r>
            <a:endParaRPr sz="1700">
              <a:solidFill>
                <a:schemeClr val="dk2"/>
              </a:solidFill>
              <a:latin typeface="Roboto"/>
              <a:ea typeface="Roboto"/>
              <a:cs typeface="Roboto"/>
              <a:sym typeface="Roboto"/>
            </a:endParaRPr>
          </a:p>
          <a:p>
            <a:pPr indent="-336550" lvl="0" marL="457200" rtl="0" algn="l">
              <a:spcBef>
                <a:spcPts val="0"/>
              </a:spcBef>
              <a:spcAft>
                <a:spcPts val="0"/>
              </a:spcAft>
              <a:buClr>
                <a:schemeClr val="dk2"/>
              </a:buClr>
              <a:buSzPts val="1700"/>
              <a:buFont typeface="Roboto"/>
              <a:buAutoNum type="arabicPeriod"/>
            </a:pPr>
            <a:r>
              <a:rPr lang="en" sz="1700">
                <a:solidFill>
                  <a:schemeClr val="dk2"/>
                </a:solidFill>
                <a:latin typeface="Roboto"/>
                <a:ea typeface="Roboto"/>
                <a:cs typeface="Roboto"/>
                <a:sym typeface="Roboto"/>
              </a:rPr>
              <a:t>Give each remote participant an in-room “avatar.”</a:t>
            </a:r>
            <a:endParaRPr sz="1700">
              <a:solidFill>
                <a:schemeClr val="dk2"/>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2"/>
          <p:cNvSpPr txBox="1"/>
          <p:nvPr>
            <p:ph type="title"/>
          </p:nvPr>
        </p:nvSpPr>
        <p:spPr>
          <a:xfrm>
            <a:off x="686104" y="677485"/>
            <a:ext cx="7772400" cy="458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
              <a:t>“Resource Deck” Proposal at a Glance</a:t>
            </a:r>
            <a:endParaRPr/>
          </a:p>
        </p:txBody>
      </p:sp>
      <p:sp>
        <p:nvSpPr>
          <p:cNvPr id="385" name="Google Shape;385;p62"/>
          <p:cNvSpPr txBox="1"/>
          <p:nvPr>
            <p:ph idx="1" type="body"/>
          </p:nvPr>
        </p:nvSpPr>
        <p:spPr>
          <a:xfrm>
            <a:off x="685800" y="1286662"/>
            <a:ext cx="7772400" cy="3174900"/>
          </a:xfrm>
          <a:prstGeom prst="rect">
            <a:avLst/>
          </a:prstGeom>
        </p:spPr>
        <p:txBody>
          <a:bodyPr anchorCtr="0" anchor="t" bIns="45700" lIns="91425" spcFirstLastPara="1" rIns="91425" wrap="square" tIns="45700">
            <a:noAutofit/>
          </a:bodyPr>
          <a:lstStyle/>
          <a:p>
            <a:pPr indent="-368300" lvl="0" marL="457200" rtl="0" algn="l">
              <a:spcBef>
                <a:spcPts val="0"/>
              </a:spcBef>
              <a:spcAft>
                <a:spcPts val="0"/>
              </a:spcAft>
              <a:buSzPts val="2200"/>
              <a:buChar char="-"/>
            </a:pPr>
            <a:r>
              <a:rPr lang="en" sz="2000"/>
              <a:t>Each sprint session will be focused on a facilitation topic</a:t>
            </a:r>
            <a:endParaRPr sz="2000"/>
          </a:p>
          <a:p>
            <a:pPr indent="-368300" lvl="0" marL="457200" rtl="0" algn="l">
              <a:spcBef>
                <a:spcPts val="0"/>
              </a:spcBef>
              <a:spcAft>
                <a:spcPts val="0"/>
              </a:spcAft>
              <a:buSzPts val="2200"/>
              <a:buChar char="-"/>
            </a:pPr>
            <a:r>
              <a:rPr lang="en" sz="2000"/>
              <a:t>Wily participants will identify one or more resources to share during the session, adding a slide to this deck</a:t>
            </a:r>
            <a:endParaRPr sz="2000"/>
          </a:p>
          <a:p>
            <a:pPr indent="-368300" lvl="0" marL="457200" rtl="0" algn="l">
              <a:spcBef>
                <a:spcPts val="0"/>
              </a:spcBef>
              <a:spcAft>
                <a:spcPts val="0"/>
              </a:spcAft>
              <a:buSzPts val="2200"/>
              <a:buChar char="-"/>
            </a:pPr>
            <a:r>
              <a:rPr lang="en" sz="2000"/>
              <a:t>Brief (3-5 min) “lightning talks” are followed by a chance to socialize ideas/questions</a:t>
            </a:r>
            <a:endParaRPr sz="2000"/>
          </a:p>
          <a:p>
            <a:pPr indent="-368300" lvl="0" marL="457200" rtl="0" algn="l">
              <a:spcBef>
                <a:spcPts val="0"/>
              </a:spcBef>
              <a:spcAft>
                <a:spcPts val="0"/>
              </a:spcAft>
              <a:buSzPts val="2200"/>
              <a:buChar char="-"/>
            </a:pPr>
            <a:r>
              <a:rPr lang="en" sz="2000"/>
              <a:t>A slide template is provided but creativity is encouraged</a:t>
            </a:r>
            <a:endParaRPr sz="2000"/>
          </a:p>
          <a:p>
            <a:pPr indent="-368300" lvl="0" marL="457200" rtl="0" algn="l">
              <a:spcBef>
                <a:spcPts val="0"/>
              </a:spcBef>
              <a:spcAft>
                <a:spcPts val="0"/>
              </a:spcAft>
              <a:buSzPts val="2200"/>
              <a:buChar char="-"/>
            </a:pPr>
            <a:r>
              <a:rPr lang="en" sz="2000"/>
              <a:t>This is one way to increase knowledge and confidence, share </a:t>
            </a:r>
            <a:r>
              <a:rPr lang="en" sz="2000"/>
              <a:t>expertise</a:t>
            </a:r>
            <a:r>
              <a:rPr lang="en" sz="2000"/>
              <a:t>, build community, and capture resources for broader use  </a:t>
            </a: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89"/>
          <p:cNvSpPr/>
          <p:nvPr/>
        </p:nvSpPr>
        <p:spPr>
          <a:xfrm>
            <a:off x="5360225" y="500825"/>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888888"/>
                </a:solidFill>
                <a:latin typeface="Gill Sans"/>
                <a:ea typeface="Gill Sans"/>
                <a:cs typeface="Gill Sans"/>
                <a:sym typeface="Gill Sans"/>
              </a:rPr>
              <a:t>I love her discussion of "the center of gravity" </a:t>
            </a:r>
            <a:r>
              <a:rPr lang="en" u="sng">
                <a:solidFill>
                  <a:schemeClr val="hlink"/>
                </a:solidFill>
                <a:latin typeface="Gill Sans"/>
                <a:ea typeface="Gill Sans"/>
                <a:cs typeface="Gill Sans"/>
                <a:sym typeface="Gill Sans"/>
                <a:hlinkClick r:id="rId3"/>
              </a:rPr>
              <a:t>https://twitter.com/mweinraub87/status/1588627658212249600</a:t>
            </a:r>
            <a:endParaRPr>
              <a:solidFill>
                <a:srgbClr val="888888"/>
              </a:solidFill>
              <a:latin typeface="Gill Sans"/>
              <a:ea typeface="Gill Sans"/>
              <a:cs typeface="Gill Sans"/>
              <a:sym typeface="Gill Sans"/>
            </a:endParaRPr>
          </a:p>
          <a:p>
            <a:pPr indent="0" lvl="0" marL="0" rtl="0" algn="ctr">
              <a:spcBef>
                <a:spcPts val="0"/>
              </a:spcBef>
              <a:spcAft>
                <a:spcPts val="0"/>
              </a:spcAft>
              <a:buNone/>
            </a:pPr>
            <a:r>
              <a:rPr lang="en">
                <a:solidFill>
                  <a:srgbClr val="888888"/>
                </a:solidFill>
                <a:latin typeface="Gill Sans"/>
                <a:ea typeface="Gill Sans"/>
                <a:cs typeface="Gill Sans"/>
                <a:sym typeface="Gill Sans"/>
              </a:rPr>
              <a:t>-Micahel Weinraub</a:t>
            </a:r>
            <a:endParaRPr>
              <a:solidFill>
                <a:srgbClr val="888888"/>
              </a:solidFill>
              <a:latin typeface="Gill Sans"/>
              <a:ea typeface="Gill Sans"/>
              <a:cs typeface="Gill Sans"/>
              <a:sym typeface="Gill Sans"/>
            </a:endParaRPr>
          </a:p>
        </p:txBody>
      </p:sp>
      <p:sp>
        <p:nvSpPr>
          <p:cNvPr id="642" name="Google Shape;642;p89"/>
          <p:cNvSpPr/>
          <p:nvPr/>
        </p:nvSpPr>
        <p:spPr>
          <a:xfrm>
            <a:off x="7119675" y="507950"/>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From the author of </a:t>
            </a:r>
            <a:r>
              <a:rPr lang="en" u="sng">
                <a:solidFill>
                  <a:schemeClr val="hlink"/>
                </a:solidFill>
                <a:latin typeface="Gill Sans"/>
                <a:ea typeface="Gill Sans"/>
                <a:cs typeface="Gill Sans"/>
                <a:sym typeface="Gill Sans"/>
                <a:hlinkClick r:id="rId4"/>
              </a:rPr>
              <a:t>The Art of Gathering</a:t>
            </a:r>
            <a:endParaRPr/>
          </a:p>
        </p:txBody>
      </p:sp>
      <p:sp>
        <p:nvSpPr>
          <p:cNvPr id="643" name="Google Shape;643;p89"/>
          <p:cNvSpPr/>
          <p:nvPr/>
        </p:nvSpPr>
        <p:spPr>
          <a:xfrm>
            <a:off x="0" y="3780050"/>
            <a:ext cx="4777800" cy="10137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89"/>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645" name="Google Shape;645;p89"/>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The Guide for Hosting Hybrid Gatherings - Priya Parker</a:t>
            </a:r>
            <a:endParaRPr/>
          </a:p>
        </p:txBody>
      </p:sp>
      <p:sp>
        <p:nvSpPr>
          <p:cNvPr id="646" name="Google Shape;646;p89"/>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A short guide with tips for hybrid events. You need to sign in to receive the free guide.</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u="sng">
                <a:solidFill>
                  <a:schemeClr val="hlink"/>
                </a:solidFill>
                <a:hlinkClick r:id="rId5"/>
              </a:rPr>
              <a:t>https://www.priyaparker.com/the-hybrid-gathering-guide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647" name="Google Shape;647;p89"/>
          <p:cNvSpPr txBox="1"/>
          <p:nvPr/>
        </p:nvSpPr>
        <p:spPr>
          <a:xfrm>
            <a:off x="235875" y="3830650"/>
            <a:ext cx="3412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Hybrid Facilitation</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PDF Guide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Contributor:Tiffany Meyers</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Date added: </a:t>
            </a:r>
            <a:r>
              <a:rPr lang="en" sz="1200">
                <a:solidFill>
                  <a:schemeClr val="lt1"/>
                </a:solidFill>
                <a:latin typeface="Gill Sans"/>
                <a:ea typeface="Gill Sans"/>
                <a:cs typeface="Gill Sans"/>
                <a:sym typeface="Gill Sans"/>
              </a:rPr>
              <a:t>11/7/2022</a:t>
            </a:r>
            <a:endParaRPr sz="1200">
              <a:solidFill>
                <a:schemeClr val="lt1"/>
              </a:solidFill>
              <a:latin typeface="Gill Sans"/>
              <a:ea typeface="Gill Sans"/>
              <a:cs typeface="Gill Sans"/>
              <a:sym typeface="Gill Sans"/>
            </a:endParaRPr>
          </a:p>
        </p:txBody>
      </p:sp>
      <p:pic>
        <p:nvPicPr>
          <p:cNvPr id="648" name="Google Shape;648;p89"/>
          <p:cNvPicPr preferRelativeResize="0"/>
          <p:nvPr/>
        </p:nvPicPr>
        <p:blipFill>
          <a:blip r:embed="rId6">
            <a:alphaModFix/>
          </a:blip>
          <a:stretch>
            <a:fillRect/>
          </a:stretch>
        </p:blipFill>
        <p:spPr>
          <a:xfrm>
            <a:off x="5360225" y="2697550"/>
            <a:ext cx="2993434" cy="199562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90"/>
          <p:cNvSpPr txBox="1"/>
          <p:nvPr>
            <p:ph type="title"/>
          </p:nvPr>
        </p:nvSpPr>
        <p:spPr>
          <a:xfrm>
            <a:off x="1143000" y="530725"/>
            <a:ext cx="7806000" cy="458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a:t>Share Back on </a:t>
            </a:r>
            <a:r>
              <a:rPr b="1" lang="en">
                <a:solidFill>
                  <a:schemeClr val="lt1"/>
                </a:solidFill>
              </a:rPr>
              <a:t>FACILITATING HYBRID MEETINGS</a:t>
            </a:r>
            <a:br>
              <a:rPr b="1" lang="en">
                <a:solidFill>
                  <a:schemeClr val="lt1"/>
                </a:solidFill>
              </a:rPr>
            </a:br>
            <a:r>
              <a:rPr b="1" lang="en">
                <a:solidFill>
                  <a:schemeClr val="lt1"/>
                </a:solidFill>
              </a:rPr>
              <a:t>in-person + virtual participants</a:t>
            </a:r>
            <a:r>
              <a:rPr lang="en"/>
              <a:t> </a:t>
            </a:r>
            <a:endParaRPr/>
          </a:p>
        </p:txBody>
      </p:sp>
      <p:pic>
        <p:nvPicPr>
          <p:cNvPr id="654" name="Google Shape;654;p90" title="CLA  Sprint Virtual Facilitation Meet Up (2021-07-01 at 10:11 GMT-7)">
            <a:hlinkClick r:id="rId3"/>
          </p:cNvPr>
          <p:cNvPicPr preferRelativeResize="0"/>
          <p:nvPr/>
        </p:nvPicPr>
        <p:blipFill>
          <a:blip r:embed="rId4">
            <a:alphaModFix/>
          </a:blip>
          <a:stretch>
            <a:fillRect/>
          </a:stretch>
        </p:blipFill>
        <p:spPr>
          <a:xfrm>
            <a:off x="2602724" y="1458300"/>
            <a:ext cx="5905949" cy="3322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1000"/>
                                        <p:tgtEl>
                                          <p:spTgt spid="6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91"/>
          <p:cNvSpPr txBox="1"/>
          <p:nvPr>
            <p:ph type="title"/>
          </p:nvPr>
        </p:nvSpPr>
        <p:spPr>
          <a:xfrm>
            <a:off x="1143000" y="454500"/>
            <a:ext cx="7037700" cy="3880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FFFF"/>
              </a:buClr>
              <a:buSzPts val="2400"/>
              <a:buFont typeface="Gill Sans"/>
              <a:buNone/>
            </a:pPr>
            <a:r>
              <a:rPr b="1" lang="en"/>
              <a:t>AGENDA DESIGN &amp; CLEAR PURPOSE</a:t>
            </a:r>
            <a:endParaRPr b="1"/>
          </a:p>
          <a:p>
            <a:pPr indent="0" lvl="0" marL="0" rtl="0" algn="l">
              <a:spcBef>
                <a:spcPts val="0"/>
              </a:spcBef>
              <a:spcAft>
                <a:spcPts val="0"/>
              </a:spcAft>
              <a:buClr>
                <a:srgbClr val="FFFFFF"/>
              </a:buClr>
              <a:buSzPts val="2400"/>
              <a:buFont typeface="Gill Sans"/>
              <a:buNone/>
            </a:pPr>
            <a:r>
              <a:rPr lang="en"/>
              <a:t>(Resources and Ideas)	</a:t>
            </a:r>
            <a:endParaRPr/>
          </a:p>
          <a:p>
            <a:pPr indent="0" lvl="0" marL="0" rtl="0" algn="l">
              <a:spcBef>
                <a:spcPts val="0"/>
              </a:spcBef>
              <a:spcAft>
                <a:spcPts val="0"/>
              </a:spcAft>
              <a:buClr>
                <a:srgbClr val="FFFFFF"/>
              </a:buClr>
              <a:buSzPts val="2400"/>
              <a:buFont typeface="Gill Sans"/>
              <a:buNone/>
            </a:pPr>
            <a:r>
              <a:t/>
            </a:r>
            <a:endParaRPr/>
          </a:p>
          <a:p>
            <a:pPr indent="0" lvl="0" marL="0" rtl="0" algn="l">
              <a:spcBef>
                <a:spcPts val="0"/>
              </a:spcBef>
              <a:spcAft>
                <a:spcPts val="0"/>
              </a:spcAft>
              <a:buClr>
                <a:srgbClr val="FFFFFF"/>
              </a:buClr>
              <a:buSzPts val="2400"/>
              <a:buFont typeface="Gill Sans"/>
              <a:buNone/>
            </a:pPr>
            <a:r>
              <a:rPr lang="en" sz="1700"/>
              <a:t>Description: </a:t>
            </a:r>
            <a:r>
              <a:rPr lang="en" sz="1700"/>
              <a:t>How do you build an agenda with a clear and compelling purpose? Who should you work with to define the meeting purpose? </a:t>
            </a:r>
            <a:r>
              <a:rPr lang="en" sz="1700"/>
              <a:t>What resources do you know about that could be helpful to others? </a:t>
            </a:r>
            <a:endParaRPr sz="1700"/>
          </a:p>
          <a:p>
            <a:pPr indent="0" lvl="0" marL="0" rtl="0" algn="l">
              <a:spcBef>
                <a:spcPts val="0"/>
              </a:spcBef>
              <a:spcAft>
                <a:spcPts val="0"/>
              </a:spcAft>
              <a:buClr>
                <a:srgbClr val="FFFFFF"/>
              </a:buClr>
              <a:buSzPts val="2400"/>
              <a:buFont typeface="Gill Sans"/>
              <a:buNone/>
            </a:pPr>
            <a:r>
              <a:t/>
            </a:r>
            <a:endParaRPr sz="1700"/>
          </a:p>
          <a:p>
            <a:pPr indent="0" lvl="0" marL="0" rtl="0" algn="l">
              <a:spcBef>
                <a:spcPts val="0"/>
              </a:spcBef>
              <a:spcAft>
                <a:spcPts val="0"/>
              </a:spcAft>
              <a:buClr>
                <a:srgbClr val="FFFFFF"/>
              </a:buClr>
              <a:buSzPts val="2400"/>
              <a:buFont typeface="Gill Sans"/>
              <a:buNone/>
            </a:pPr>
            <a:r>
              <a:rPr lang="en" sz="1700"/>
              <a:t>Select a slide in this section below to share your ideas/resources. You may (and are encouraged to/) create more than one slide.</a:t>
            </a:r>
            <a:endParaRPr sz="1700"/>
          </a:p>
          <a:p>
            <a:pPr indent="0" lvl="0" marL="0" rtl="0" algn="l">
              <a:spcBef>
                <a:spcPts val="0"/>
              </a:spcBef>
              <a:spcAft>
                <a:spcPts val="0"/>
              </a:spcAft>
              <a:buClr>
                <a:srgbClr val="FFFFFF"/>
              </a:buClr>
              <a:buSzPts val="2400"/>
              <a:buFont typeface="Gill Sans"/>
              <a:buNone/>
            </a:pPr>
            <a:r>
              <a:t/>
            </a:r>
            <a:endParaRPr sz="1700"/>
          </a:p>
          <a:p>
            <a:pPr indent="0" lvl="0" marL="0" rtl="0" algn="l">
              <a:spcBef>
                <a:spcPts val="0"/>
              </a:spcBef>
              <a:spcAft>
                <a:spcPts val="0"/>
              </a:spcAft>
              <a:buClr>
                <a:srgbClr val="FFFFFF"/>
              </a:buClr>
              <a:buSzPts val="2400"/>
              <a:buFont typeface="Gill Sans"/>
              <a:buNone/>
            </a:pPr>
            <a:r>
              <a:rPr lang="en" sz="1700"/>
              <a:t>Note: It is not necessary to include a video clip.  </a:t>
            </a:r>
            <a:endParaRPr sz="1700"/>
          </a:p>
        </p:txBody>
      </p:sp>
      <p:sp>
        <p:nvSpPr>
          <p:cNvPr id="660" name="Google Shape;660;p91"/>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92"/>
          <p:cNvSpPr/>
          <p:nvPr/>
        </p:nvSpPr>
        <p:spPr>
          <a:xfrm>
            <a:off x="5360225" y="500825"/>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888888"/>
                </a:solidFill>
                <a:latin typeface="Gill Sans"/>
                <a:ea typeface="Gill Sans"/>
                <a:cs typeface="Gill Sans"/>
                <a:sym typeface="Gill Sans"/>
              </a:rPr>
              <a:t>IMAGE 1 HERE</a:t>
            </a:r>
            <a:endParaRPr>
              <a:solidFill>
                <a:srgbClr val="888888"/>
              </a:solidFill>
              <a:latin typeface="Gill Sans"/>
              <a:ea typeface="Gill Sans"/>
              <a:cs typeface="Gill Sans"/>
              <a:sym typeface="Gill Sans"/>
            </a:endParaRPr>
          </a:p>
        </p:txBody>
      </p:sp>
      <p:sp>
        <p:nvSpPr>
          <p:cNvPr id="666" name="Google Shape;666;p92"/>
          <p:cNvSpPr/>
          <p:nvPr/>
        </p:nvSpPr>
        <p:spPr>
          <a:xfrm>
            <a:off x="7119675" y="507950"/>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IMAGE 2 HERE</a:t>
            </a:r>
            <a:endParaRPr/>
          </a:p>
        </p:txBody>
      </p:sp>
      <p:sp>
        <p:nvSpPr>
          <p:cNvPr id="667" name="Google Shape;667;p92"/>
          <p:cNvSpPr/>
          <p:nvPr/>
        </p:nvSpPr>
        <p:spPr>
          <a:xfrm>
            <a:off x="0" y="3780050"/>
            <a:ext cx="4777800" cy="10137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92"/>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669" name="Google Shape;669;p92"/>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Title</a:t>
            </a:r>
            <a:endParaRPr/>
          </a:p>
          <a:p>
            <a:pPr indent="0" lvl="0" marL="0" rtl="0" algn="l">
              <a:spcBef>
                <a:spcPts val="0"/>
              </a:spcBef>
              <a:spcAft>
                <a:spcPts val="0"/>
              </a:spcAft>
              <a:buNone/>
            </a:pPr>
            <a:r>
              <a:rPr lang="en"/>
              <a:t>(Can run two lines)</a:t>
            </a:r>
            <a:endParaRPr/>
          </a:p>
        </p:txBody>
      </p:sp>
      <p:sp>
        <p:nvSpPr>
          <p:cNvPr id="670" name="Google Shape;670;p92"/>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This is a space to write a short description of the resource.</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This is a space to add a link to the book or other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671" name="Google Shape;671;p92"/>
          <p:cNvSpPr txBox="1"/>
          <p:nvPr/>
        </p:nvSpPr>
        <p:spPr>
          <a:xfrm>
            <a:off x="235875" y="3830650"/>
            <a:ext cx="3412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[Name]</a:t>
            </a:r>
            <a:endParaRPr sz="1200">
              <a:solidFill>
                <a:schemeClr val="lt1"/>
              </a:solidFill>
              <a:latin typeface="Gill Sans"/>
              <a:ea typeface="Gill Sans"/>
              <a:cs typeface="Gill Sans"/>
              <a:sym typeface="Gill Sans"/>
            </a:endParaRPr>
          </a:p>
          <a:p>
            <a:pPr indent="0" lvl="0" marL="0" rtl="0" algn="l">
              <a:spcBef>
                <a:spcPts val="0"/>
              </a:spcBef>
              <a:spcAft>
                <a:spcPts val="0"/>
              </a:spcAft>
              <a:buClr>
                <a:schemeClr val="dk1"/>
              </a:buClr>
              <a:buSzPts val="1100"/>
              <a:buFont typeface="Arial"/>
              <a:buNone/>
            </a:pPr>
            <a:r>
              <a:rPr b="1" lang="en" sz="1200">
                <a:solidFill>
                  <a:srgbClr val="E7E7E5"/>
                </a:solidFill>
                <a:latin typeface="Gill Sans"/>
                <a:ea typeface="Gill Sans"/>
                <a:cs typeface="Gill Sans"/>
                <a:sym typeface="Gill Sans"/>
              </a:rPr>
              <a:t>Date added: </a:t>
            </a:r>
            <a:r>
              <a:rPr lang="en" sz="1200">
                <a:solidFill>
                  <a:schemeClr val="lt1"/>
                </a:solidFill>
                <a:latin typeface="Gill Sans"/>
                <a:ea typeface="Gill Sans"/>
                <a:cs typeface="Gill Sans"/>
                <a:sym typeface="Gill Sans"/>
              </a:rPr>
              <a:t>[Date]</a:t>
            </a:r>
            <a:endParaRPr sz="1200">
              <a:solidFill>
                <a:schemeClr val="lt1"/>
              </a:solidFill>
              <a:latin typeface="Gill Sans"/>
              <a:ea typeface="Gill Sans"/>
              <a:cs typeface="Gill Sans"/>
              <a:sym typeface="Gill Sans"/>
            </a:endParaRPr>
          </a:p>
        </p:txBody>
      </p:sp>
      <p:sp>
        <p:nvSpPr>
          <p:cNvPr id="672" name="Google Shape;672;p92"/>
          <p:cNvSpPr/>
          <p:nvPr/>
        </p:nvSpPr>
        <p:spPr>
          <a:xfrm>
            <a:off x="5336750" y="2792350"/>
            <a:ext cx="3264300" cy="17772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SCREENSHARE HERE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93"/>
          <p:cNvSpPr/>
          <p:nvPr/>
        </p:nvSpPr>
        <p:spPr>
          <a:xfrm>
            <a:off x="5360225" y="500825"/>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888888"/>
                </a:solidFill>
                <a:latin typeface="Gill Sans"/>
                <a:ea typeface="Gill Sans"/>
                <a:cs typeface="Gill Sans"/>
                <a:sym typeface="Gill Sans"/>
              </a:rPr>
              <a:t>IMAGE 1 HERE</a:t>
            </a:r>
            <a:endParaRPr>
              <a:solidFill>
                <a:srgbClr val="888888"/>
              </a:solidFill>
              <a:latin typeface="Gill Sans"/>
              <a:ea typeface="Gill Sans"/>
              <a:cs typeface="Gill Sans"/>
              <a:sym typeface="Gill Sans"/>
            </a:endParaRPr>
          </a:p>
        </p:txBody>
      </p:sp>
      <p:sp>
        <p:nvSpPr>
          <p:cNvPr id="678" name="Google Shape;678;p93"/>
          <p:cNvSpPr/>
          <p:nvPr/>
        </p:nvSpPr>
        <p:spPr>
          <a:xfrm>
            <a:off x="7119675" y="507950"/>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IMAGE 2 HERE</a:t>
            </a:r>
            <a:endParaRPr/>
          </a:p>
        </p:txBody>
      </p:sp>
      <p:sp>
        <p:nvSpPr>
          <p:cNvPr id="679" name="Google Shape;679;p93"/>
          <p:cNvSpPr/>
          <p:nvPr/>
        </p:nvSpPr>
        <p:spPr>
          <a:xfrm>
            <a:off x="0" y="3780050"/>
            <a:ext cx="4777800" cy="10137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93"/>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681" name="Google Shape;681;p93"/>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Title</a:t>
            </a:r>
            <a:endParaRPr/>
          </a:p>
          <a:p>
            <a:pPr indent="0" lvl="0" marL="0" rtl="0" algn="l">
              <a:spcBef>
                <a:spcPts val="0"/>
              </a:spcBef>
              <a:spcAft>
                <a:spcPts val="0"/>
              </a:spcAft>
              <a:buNone/>
            </a:pPr>
            <a:r>
              <a:rPr lang="en"/>
              <a:t>(Can run two lines)</a:t>
            </a:r>
            <a:endParaRPr/>
          </a:p>
        </p:txBody>
      </p:sp>
      <p:sp>
        <p:nvSpPr>
          <p:cNvPr id="682" name="Google Shape;682;p93"/>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This is a space to write a short description of the resource.</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This is a space to add a link to the book or other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683" name="Google Shape;683;p93"/>
          <p:cNvSpPr txBox="1"/>
          <p:nvPr/>
        </p:nvSpPr>
        <p:spPr>
          <a:xfrm>
            <a:off x="235875" y="3830650"/>
            <a:ext cx="3412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[Name]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Date added: </a:t>
            </a:r>
            <a:r>
              <a:rPr lang="en" sz="1200">
                <a:solidFill>
                  <a:schemeClr val="lt1"/>
                </a:solidFill>
                <a:latin typeface="Gill Sans"/>
                <a:ea typeface="Gill Sans"/>
                <a:cs typeface="Gill Sans"/>
                <a:sym typeface="Gill Sans"/>
              </a:rPr>
              <a:t>[Date]</a:t>
            </a:r>
            <a:endParaRPr sz="1200">
              <a:solidFill>
                <a:schemeClr val="lt1"/>
              </a:solidFill>
              <a:latin typeface="Gill Sans"/>
              <a:ea typeface="Gill Sans"/>
              <a:cs typeface="Gill Sans"/>
              <a:sym typeface="Gill Sans"/>
            </a:endParaRPr>
          </a:p>
        </p:txBody>
      </p:sp>
      <p:sp>
        <p:nvSpPr>
          <p:cNvPr id="684" name="Google Shape;684;p93"/>
          <p:cNvSpPr/>
          <p:nvPr/>
        </p:nvSpPr>
        <p:spPr>
          <a:xfrm>
            <a:off x="5336750" y="2792350"/>
            <a:ext cx="3264300" cy="17772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SCREENSHARE HERE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94"/>
          <p:cNvSpPr/>
          <p:nvPr/>
        </p:nvSpPr>
        <p:spPr>
          <a:xfrm>
            <a:off x="5360225" y="500825"/>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888888"/>
                </a:solidFill>
                <a:latin typeface="Gill Sans"/>
                <a:ea typeface="Gill Sans"/>
                <a:cs typeface="Gill Sans"/>
                <a:sym typeface="Gill Sans"/>
              </a:rPr>
              <a:t>IMAGE 1 HERE</a:t>
            </a:r>
            <a:endParaRPr>
              <a:solidFill>
                <a:srgbClr val="888888"/>
              </a:solidFill>
              <a:latin typeface="Gill Sans"/>
              <a:ea typeface="Gill Sans"/>
              <a:cs typeface="Gill Sans"/>
              <a:sym typeface="Gill Sans"/>
            </a:endParaRPr>
          </a:p>
        </p:txBody>
      </p:sp>
      <p:sp>
        <p:nvSpPr>
          <p:cNvPr id="690" name="Google Shape;690;p94"/>
          <p:cNvSpPr/>
          <p:nvPr/>
        </p:nvSpPr>
        <p:spPr>
          <a:xfrm>
            <a:off x="7119675" y="507950"/>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IMAGE 2 HERE</a:t>
            </a:r>
            <a:endParaRPr/>
          </a:p>
        </p:txBody>
      </p:sp>
      <p:sp>
        <p:nvSpPr>
          <p:cNvPr id="691" name="Google Shape;691;p94"/>
          <p:cNvSpPr/>
          <p:nvPr/>
        </p:nvSpPr>
        <p:spPr>
          <a:xfrm>
            <a:off x="0" y="3780050"/>
            <a:ext cx="4777800" cy="10137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94"/>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693" name="Google Shape;693;p94"/>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Title</a:t>
            </a:r>
            <a:endParaRPr/>
          </a:p>
          <a:p>
            <a:pPr indent="0" lvl="0" marL="0" rtl="0" algn="l">
              <a:spcBef>
                <a:spcPts val="0"/>
              </a:spcBef>
              <a:spcAft>
                <a:spcPts val="0"/>
              </a:spcAft>
              <a:buNone/>
            </a:pPr>
            <a:r>
              <a:rPr lang="en"/>
              <a:t>(Can run two lines)</a:t>
            </a:r>
            <a:endParaRPr/>
          </a:p>
        </p:txBody>
      </p:sp>
      <p:sp>
        <p:nvSpPr>
          <p:cNvPr id="694" name="Google Shape;694;p94"/>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This is a space to write a short description of the resource.</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This is a space to add a link to the book or other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695" name="Google Shape;695;p94"/>
          <p:cNvSpPr txBox="1"/>
          <p:nvPr/>
        </p:nvSpPr>
        <p:spPr>
          <a:xfrm>
            <a:off x="235875" y="3830650"/>
            <a:ext cx="3412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[Name]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Date added: </a:t>
            </a:r>
            <a:r>
              <a:rPr lang="en" sz="1200">
                <a:solidFill>
                  <a:schemeClr val="lt1"/>
                </a:solidFill>
                <a:latin typeface="Gill Sans"/>
                <a:ea typeface="Gill Sans"/>
                <a:cs typeface="Gill Sans"/>
                <a:sym typeface="Gill Sans"/>
              </a:rPr>
              <a:t>[Date]</a:t>
            </a:r>
            <a:endParaRPr sz="1200">
              <a:solidFill>
                <a:schemeClr val="lt1"/>
              </a:solidFill>
              <a:latin typeface="Gill Sans"/>
              <a:ea typeface="Gill Sans"/>
              <a:cs typeface="Gill Sans"/>
              <a:sym typeface="Gill Sans"/>
            </a:endParaRPr>
          </a:p>
        </p:txBody>
      </p:sp>
      <p:sp>
        <p:nvSpPr>
          <p:cNvPr id="696" name="Google Shape;696;p94"/>
          <p:cNvSpPr/>
          <p:nvPr/>
        </p:nvSpPr>
        <p:spPr>
          <a:xfrm>
            <a:off x="5336750" y="2792350"/>
            <a:ext cx="3264300" cy="17772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SCREENSHARE HERE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95"/>
          <p:cNvSpPr/>
          <p:nvPr/>
        </p:nvSpPr>
        <p:spPr>
          <a:xfrm>
            <a:off x="5360225" y="500825"/>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888888"/>
                </a:solidFill>
                <a:latin typeface="Gill Sans"/>
                <a:ea typeface="Gill Sans"/>
                <a:cs typeface="Gill Sans"/>
                <a:sym typeface="Gill Sans"/>
              </a:rPr>
              <a:t>IMAGE 1 HERE</a:t>
            </a:r>
            <a:endParaRPr>
              <a:solidFill>
                <a:srgbClr val="888888"/>
              </a:solidFill>
              <a:latin typeface="Gill Sans"/>
              <a:ea typeface="Gill Sans"/>
              <a:cs typeface="Gill Sans"/>
              <a:sym typeface="Gill Sans"/>
            </a:endParaRPr>
          </a:p>
        </p:txBody>
      </p:sp>
      <p:sp>
        <p:nvSpPr>
          <p:cNvPr id="702" name="Google Shape;702;p95"/>
          <p:cNvSpPr/>
          <p:nvPr/>
        </p:nvSpPr>
        <p:spPr>
          <a:xfrm>
            <a:off x="7119675" y="507950"/>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IMAGE 2 HERE</a:t>
            </a:r>
            <a:endParaRPr/>
          </a:p>
        </p:txBody>
      </p:sp>
      <p:sp>
        <p:nvSpPr>
          <p:cNvPr id="703" name="Google Shape;703;p95"/>
          <p:cNvSpPr/>
          <p:nvPr/>
        </p:nvSpPr>
        <p:spPr>
          <a:xfrm>
            <a:off x="0" y="3780050"/>
            <a:ext cx="4777800" cy="10137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95"/>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705" name="Google Shape;705;p95"/>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Title</a:t>
            </a:r>
            <a:endParaRPr/>
          </a:p>
          <a:p>
            <a:pPr indent="0" lvl="0" marL="0" rtl="0" algn="l">
              <a:spcBef>
                <a:spcPts val="0"/>
              </a:spcBef>
              <a:spcAft>
                <a:spcPts val="0"/>
              </a:spcAft>
              <a:buNone/>
            </a:pPr>
            <a:r>
              <a:rPr lang="en"/>
              <a:t>(Can run two lines)</a:t>
            </a:r>
            <a:endParaRPr/>
          </a:p>
        </p:txBody>
      </p:sp>
      <p:sp>
        <p:nvSpPr>
          <p:cNvPr id="706" name="Google Shape;706;p95"/>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This is a space to write a short description of the resource.</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This is a space to add a link to the book or other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707" name="Google Shape;707;p95"/>
          <p:cNvSpPr txBox="1"/>
          <p:nvPr/>
        </p:nvSpPr>
        <p:spPr>
          <a:xfrm>
            <a:off x="235875" y="3830650"/>
            <a:ext cx="3412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[Name]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Date added: </a:t>
            </a:r>
            <a:r>
              <a:rPr lang="en" sz="1200">
                <a:solidFill>
                  <a:schemeClr val="lt1"/>
                </a:solidFill>
                <a:latin typeface="Gill Sans"/>
                <a:ea typeface="Gill Sans"/>
                <a:cs typeface="Gill Sans"/>
                <a:sym typeface="Gill Sans"/>
              </a:rPr>
              <a:t>[Date]</a:t>
            </a:r>
            <a:endParaRPr sz="1200">
              <a:solidFill>
                <a:schemeClr val="lt1"/>
              </a:solidFill>
              <a:latin typeface="Gill Sans"/>
              <a:ea typeface="Gill Sans"/>
              <a:cs typeface="Gill Sans"/>
              <a:sym typeface="Gill Sans"/>
            </a:endParaRPr>
          </a:p>
        </p:txBody>
      </p:sp>
      <p:sp>
        <p:nvSpPr>
          <p:cNvPr id="708" name="Google Shape;708;p95"/>
          <p:cNvSpPr/>
          <p:nvPr/>
        </p:nvSpPr>
        <p:spPr>
          <a:xfrm>
            <a:off x="5336750" y="2792350"/>
            <a:ext cx="3264300" cy="17772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SCREENSHARE HERE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96"/>
          <p:cNvSpPr/>
          <p:nvPr/>
        </p:nvSpPr>
        <p:spPr>
          <a:xfrm>
            <a:off x="5360225" y="500825"/>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888888"/>
                </a:solidFill>
                <a:latin typeface="Gill Sans"/>
                <a:ea typeface="Gill Sans"/>
                <a:cs typeface="Gill Sans"/>
                <a:sym typeface="Gill Sans"/>
              </a:rPr>
              <a:t>IMAGE 1 HERE</a:t>
            </a:r>
            <a:endParaRPr>
              <a:solidFill>
                <a:srgbClr val="888888"/>
              </a:solidFill>
              <a:latin typeface="Gill Sans"/>
              <a:ea typeface="Gill Sans"/>
              <a:cs typeface="Gill Sans"/>
              <a:sym typeface="Gill Sans"/>
            </a:endParaRPr>
          </a:p>
        </p:txBody>
      </p:sp>
      <p:sp>
        <p:nvSpPr>
          <p:cNvPr id="714" name="Google Shape;714;p96"/>
          <p:cNvSpPr/>
          <p:nvPr/>
        </p:nvSpPr>
        <p:spPr>
          <a:xfrm>
            <a:off x="7119675" y="507950"/>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IMAGE 2 HERE</a:t>
            </a:r>
            <a:endParaRPr/>
          </a:p>
        </p:txBody>
      </p:sp>
      <p:sp>
        <p:nvSpPr>
          <p:cNvPr id="715" name="Google Shape;715;p96"/>
          <p:cNvSpPr/>
          <p:nvPr/>
        </p:nvSpPr>
        <p:spPr>
          <a:xfrm>
            <a:off x="0" y="3780050"/>
            <a:ext cx="4777800" cy="10137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96"/>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717" name="Google Shape;717;p96"/>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Title</a:t>
            </a:r>
            <a:endParaRPr/>
          </a:p>
          <a:p>
            <a:pPr indent="0" lvl="0" marL="0" rtl="0" algn="l">
              <a:spcBef>
                <a:spcPts val="0"/>
              </a:spcBef>
              <a:spcAft>
                <a:spcPts val="0"/>
              </a:spcAft>
              <a:buNone/>
            </a:pPr>
            <a:r>
              <a:rPr lang="en"/>
              <a:t>(Can run two lines)</a:t>
            </a:r>
            <a:endParaRPr/>
          </a:p>
        </p:txBody>
      </p:sp>
      <p:sp>
        <p:nvSpPr>
          <p:cNvPr id="718" name="Google Shape;718;p96"/>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This is a space to write a short description of the resource.</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This is a space to add a link to the book or other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719" name="Google Shape;719;p96"/>
          <p:cNvSpPr txBox="1"/>
          <p:nvPr/>
        </p:nvSpPr>
        <p:spPr>
          <a:xfrm>
            <a:off x="235875" y="3830650"/>
            <a:ext cx="3412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[Name]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Date added: </a:t>
            </a:r>
            <a:r>
              <a:rPr lang="en" sz="1200">
                <a:solidFill>
                  <a:schemeClr val="lt1"/>
                </a:solidFill>
                <a:latin typeface="Gill Sans"/>
                <a:ea typeface="Gill Sans"/>
                <a:cs typeface="Gill Sans"/>
                <a:sym typeface="Gill Sans"/>
              </a:rPr>
              <a:t>[Date]</a:t>
            </a:r>
            <a:endParaRPr sz="1200">
              <a:solidFill>
                <a:schemeClr val="lt1"/>
              </a:solidFill>
              <a:latin typeface="Gill Sans"/>
              <a:ea typeface="Gill Sans"/>
              <a:cs typeface="Gill Sans"/>
              <a:sym typeface="Gill Sans"/>
            </a:endParaRPr>
          </a:p>
        </p:txBody>
      </p:sp>
      <p:sp>
        <p:nvSpPr>
          <p:cNvPr id="720" name="Google Shape;720;p96"/>
          <p:cNvSpPr/>
          <p:nvPr/>
        </p:nvSpPr>
        <p:spPr>
          <a:xfrm>
            <a:off x="5336750" y="2792350"/>
            <a:ext cx="3264300" cy="17772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SCREENSHARE HERE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97"/>
          <p:cNvSpPr/>
          <p:nvPr/>
        </p:nvSpPr>
        <p:spPr>
          <a:xfrm>
            <a:off x="5360225" y="500825"/>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888888"/>
                </a:solidFill>
                <a:latin typeface="Gill Sans"/>
                <a:ea typeface="Gill Sans"/>
                <a:cs typeface="Gill Sans"/>
                <a:sym typeface="Gill Sans"/>
              </a:rPr>
              <a:t>IMAGE 1 HERE</a:t>
            </a:r>
            <a:endParaRPr>
              <a:solidFill>
                <a:srgbClr val="888888"/>
              </a:solidFill>
              <a:latin typeface="Gill Sans"/>
              <a:ea typeface="Gill Sans"/>
              <a:cs typeface="Gill Sans"/>
              <a:sym typeface="Gill Sans"/>
            </a:endParaRPr>
          </a:p>
        </p:txBody>
      </p:sp>
      <p:sp>
        <p:nvSpPr>
          <p:cNvPr id="726" name="Google Shape;726;p97"/>
          <p:cNvSpPr/>
          <p:nvPr/>
        </p:nvSpPr>
        <p:spPr>
          <a:xfrm>
            <a:off x="7119675" y="507950"/>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IMAGE 2 HERE</a:t>
            </a:r>
            <a:endParaRPr/>
          </a:p>
        </p:txBody>
      </p:sp>
      <p:sp>
        <p:nvSpPr>
          <p:cNvPr id="727" name="Google Shape;727;p97"/>
          <p:cNvSpPr/>
          <p:nvPr/>
        </p:nvSpPr>
        <p:spPr>
          <a:xfrm>
            <a:off x="0" y="3780050"/>
            <a:ext cx="4777800" cy="10137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97"/>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729" name="Google Shape;729;p97"/>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Title</a:t>
            </a:r>
            <a:endParaRPr/>
          </a:p>
          <a:p>
            <a:pPr indent="0" lvl="0" marL="0" rtl="0" algn="l">
              <a:spcBef>
                <a:spcPts val="0"/>
              </a:spcBef>
              <a:spcAft>
                <a:spcPts val="0"/>
              </a:spcAft>
              <a:buNone/>
            </a:pPr>
            <a:r>
              <a:rPr lang="en"/>
              <a:t>(Can run two lines)</a:t>
            </a:r>
            <a:endParaRPr/>
          </a:p>
        </p:txBody>
      </p:sp>
      <p:sp>
        <p:nvSpPr>
          <p:cNvPr id="730" name="Google Shape;730;p97"/>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This is a space to write a short description of the resource.</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This is a space to add a link to the book or other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731" name="Google Shape;731;p97"/>
          <p:cNvSpPr txBox="1"/>
          <p:nvPr/>
        </p:nvSpPr>
        <p:spPr>
          <a:xfrm>
            <a:off x="235875" y="3830650"/>
            <a:ext cx="3412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[Name]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Date added: </a:t>
            </a:r>
            <a:r>
              <a:rPr lang="en" sz="1200">
                <a:solidFill>
                  <a:schemeClr val="lt1"/>
                </a:solidFill>
                <a:latin typeface="Gill Sans"/>
                <a:ea typeface="Gill Sans"/>
                <a:cs typeface="Gill Sans"/>
                <a:sym typeface="Gill Sans"/>
              </a:rPr>
              <a:t>[Date]</a:t>
            </a:r>
            <a:endParaRPr sz="1200">
              <a:solidFill>
                <a:schemeClr val="lt1"/>
              </a:solidFill>
              <a:latin typeface="Gill Sans"/>
              <a:ea typeface="Gill Sans"/>
              <a:cs typeface="Gill Sans"/>
              <a:sym typeface="Gill Sans"/>
            </a:endParaRPr>
          </a:p>
        </p:txBody>
      </p:sp>
      <p:sp>
        <p:nvSpPr>
          <p:cNvPr id="732" name="Google Shape;732;p97"/>
          <p:cNvSpPr/>
          <p:nvPr/>
        </p:nvSpPr>
        <p:spPr>
          <a:xfrm>
            <a:off x="5336750" y="2792350"/>
            <a:ext cx="3264300" cy="17772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SCREENSHARE HERE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98"/>
          <p:cNvSpPr/>
          <p:nvPr/>
        </p:nvSpPr>
        <p:spPr>
          <a:xfrm>
            <a:off x="5360225" y="500825"/>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888888"/>
                </a:solidFill>
                <a:latin typeface="Gill Sans"/>
                <a:ea typeface="Gill Sans"/>
                <a:cs typeface="Gill Sans"/>
                <a:sym typeface="Gill Sans"/>
              </a:rPr>
              <a:t>IMAGE 1 HERE</a:t>
            </a:r>
            <a:endParaRPr>
              <a:solidFill>
                <a:srgbClr val="888888"/>
              </a:solidFill>
              <a:latin typeface="Gill Sans"/>
              <a:ea typeface="Gill Sans"/>
              <a:cs typeface="Gill Sans"/>
              <a:sym typeface="Gill Sans"/>
            </a:endParaRPr>
          </a:p>
        </p:txBody>
      </p:sp>
      <p:sp>
        <p:nvSpPr>
          <p:cNvPr id="738" name="Google Shape;738;p98"/>
          <p:cNvSpPr/>
          <p:nvPr/>
        </p:nvSpPr>
        <p:spPr>
          <a:xfrm>
            <a:off x="7119675" y="507950"/>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IMAGE 2 HERE</a:t>
            </a:r>
            <a:endParaRPr/>
          </a:p>
        </p:txBody>
      </p:sp>
      <p:sp>
        <p:nvSpPr>
          <p:cNvPr id="739" name="Google Shape;739;p98"/>
          <p:cNvSpPr/>
          <p:nvPr/>
        </p:nvSpPr>
        <p:spPr>
          <a:xfrm>
            <a:off x="0" y="3780050"/>
            <a:ext cx="4777800" cy="10137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98"/>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741" name="Google Shape;741;p98"/>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Title</a:t>
            </a:r>
            <a:endParaRPr/>
          </a:p>
          <a:p>
            <a:pPr indent="0" lvl="0" marL="0" rtl="0" algn="l">
              <a:spcBef>
                <a:spcPts val="0"/>
              </a:spcBef>
              <a:spcAft>
                <a:spcPts val="0"/>
              </a:spcAft>
              <a:buNone/>
            </a:pPr>
            <a:r>
              <a:rPr lang="en"/>
              <a:t>(Can run two lines)</a:t>
            </a:r>
            <a:endParaRPr/>
          </a:p>
        </p:txBody>
      </p:sp>
      <p:sp>
        <p:nvSpPr>
          <p:cNvPr id="742" name="Google Shape;742;p98"/>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This is a space to write a short description of the resource.</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This is a space to add a link to the book or other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743" name="Google Shape;743;p98"/>
          <p:cNvSpPr txBox="1"/>
          <p:nvPr/>
        </p:nvSpPr>
        <p:spPr>
          <a:xfrm>
            <a:off x="235875" y="3830650"/>
            <a:ext cx="3412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[Name]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Date added: </a:t>
            </a:r>
            <a:r>
              <a:rPr lang="en" sz="1200">
                <a:solidFill>
                  <a:schemeClr val="lt1"/>
                </a:solidFill>
                <a:latin typeface="Gill Sans"/>
                <a:ea typeface="Gill Sans"/>
                <a:cs typeface="Gill Sans"/>
                <a:sym typeface="Gill Sans"/>
              </a:rPr>
              <a:t>[Date]</a:t>
            </a:r>
            <a:endParaRPr sz="1200">
              <a:solidFill>
                <a:schemeClr val="lt1"/>
              </a:solidFill>
              <a:latin typeface="Gill Sans"/>
              <a:ea typeface="Gill Sans"/>
              <a:cs typeface="Gill Sans"/>
              <a:sym typeface="Gill Sans"/>
            </a:endParaRPr>
          </a:p>
        </p:txBody>
      </p:sp>
      <p:sp>
        <p:nvSpPr>
          <p:cNvPr id="744" name="Google Shape;744;p98"/>
          <p:cNvSpPr/>
          <p:nvPr/>
        </p:nvSpPr>
        <p:spPr>
          <a:xfrm>
            <a:off x="5336750" y="2792350"/>
            <a:ext cx="3264300" cy="17772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SCREENSHARE HERE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63"/>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391" name="Google Shape;391;p63"/>
          <p:cNvSpPr txBox="1"/>
          <p:nvPr>
            <p:ph type="title"/>
          </p:nvPr>
        </p:nvSpPr>
        <p:spPr>
          <a:xfrm>
            <a:off x="685804" y="399560"/>
            <a:ext cx="7772400" cy="458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BA0C2F"/>
              </a:buClr>
              <a:buSzPts val="2400"/>
              <a:buFont typeface="Gill Sans"/>
              <a:buNone/>
            </a:pPr>
            <a:r>
              <a:rPr lang="en"/>
              <a:t>A wordier version of the proposal ;)</a:t>
            </a:r>
            <a:endParaRPr/>
          </a:p>
        </p:txBody>
      </p:sp>
      <p:sp>
        <p:nvSpPr>
          <p:cNvPr id="392" name="Google Shape;392;p63"/>
          <p:cNvSpPr txBox="1"/>
          <p:nvPr>
            <p:ph idx="1" type="body"/>
          </p:nvPr>
        </p:nvSpPr>
        <p:spPr>
          <a:xfrm>
            <a:off x="685650" y="1062225"/>
            <a:ext cx="7772400" cy="3587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800"/>
              <a:t>We will use this Google deck to capture ideas, resources, and materials related to big categories of virtual facilitation like agenda-building, materials, decision-making and others. Each session will be organized around a single big topic. Sprint participants will be invited to create one or more slides related to the topic before the convening: a tool or toolkit they love, a blog post or articles, or another resource they recommend. A template will be provided for consistency, though creativity in presentation is encouraged.</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The major part of each convening will consist of brief (3-5 min) presentations, or facilitations, of activities or resources added to the Google slide deck, with 3-5 mins for discussion. Over the course of the sprint, we will assemble a broad array of socialized resources. </a:t>
            </a:r>
            <a:endParaRPr sz="1800"/>
          </a:p>
          <a:p>
            <a:pPr indent="0" lvl="0" marL="0" rtl="0" algn="l">
              <a:spcBef>
                <a:spcPts val="0"/>
              </a:spcBef>
              <a:spcAft>
                <a:spcPts val="0"/>
              </a:spcAft>
              <a:buClr>
                <a:srgbClr val="6C6463"/>
              </a:buClr>
              <a:buSzPts val="1800"/>
              <a:buNone/>
            </a:pPr>
            <a:r>
              <a:t/>
            </a:r>
            <a:endParaRPr b="1" sz="18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99"/>
          <p:cNvSpPr/>
          <p:nvPr/>
        </p:nvSpPr>
        <p:spPr>
          <a:xfrm>
            <a:off x="5360225" y="500825"/>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888888"/>
                </a:solidFill>
                <a:latin typeface="Gill Sans"/>
                <a:ea typeface="Gill Sans"/>
                <a:cs typeface="Gill Sans"/>
                <a:sym typeface="Gill Sans"/>
              </a:rPr>
              <a:t>IMAGE 1 HERE</a:t>
            </a:r>
            <a:endParaRPr>
              <a:solidFill>
                <a:srgbClr val="888888"/>
              </a:solidFill>
              <a:latin typeface="Gill Sans"/>
              <a:ea typeface="Gill Sans"/>
              <a:cs typeface="Gill Sans"/>
              <a:sym typeface="Gill Sans"/>
            </a:endParaRPr>
          </a:p>
        </p:txBody>
      </p:sp>
      <p:sp>
        <p:nvSpPr>
          <p:cNvPr id="750" name="Google Shape;750;p99"/>
          <p:cNvSpPr/>
          <p:nvPr/>
        </p:nvSpPr>
        <p:spPr>
          <a:xfrm>
            <a:off x="7119675" y="507950"/>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IMAGE 2 HERE</a:t>
            </a:r>
            <a:endParaRPr/>
          </a:p>
        </p:txBody>
      </p:sp>
      <p:sp>
        <p:nvSpPr>
          <p:cNvPr id="751" name="Google Shape;751;p99"/>
          <p:cNvSpPr/>
          <p:nvPr/>
        </p:nvSpPr>
        <p:spPr>
          <a:xfrm>
            <a:off x="0" y="3780050"/>
            <a:ext cx="4777800" cy="10137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99"/>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753" name="Google Shape;753;p99"/>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Title</a:t>
            </a:r>
            <a:endParaRPr/>
          </a:p>
          <a:p>
            <a:pPr indent="0" lvl="0" marL="0" rtl="0" algn="l">
              <a:spcBef>
                <a:spcPts val="0"/>
              </a:spcBef>
              <a:spcAft>
                <a:spcPts val="0"/>
              </a:spcAft>
              <a:buNone/>
            </a:pPr>
            <a:r>
              <a:rPr lang="en"/>
              <a:t>(Can run two lines)</a:t>
            </a:r>
            <a:endParaRPr/>
          </a:p>
        </p:txBody>
      </p:sp>
      <p:sp>
        <p:nvSpPr>
          <p:cNvPr id="754" name="Google Shape;754;p99"/>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This is a space to write a short description of the resource.</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This is a space to add a link to the book or other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755" name="Google Shape;755;p99"/>
          <p:cNvSpPr txBox="1"/>
          <p:nvPr/>
        </p:nvSpPr>
        <p:spPr>
          <a:xfrm>
            <a:off x="235875" y="3830650"/>
            <a:ext cx="3412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[Name]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Date added: </a:t>
            </a:r>
            <a:r>
              <a:rPr lang="en" sz="1200">
                <a:solidFill>
                  <a:schemeClr val="lt1"/>
                </a:solidFill>
                <a:latin typeface="Gill Sans"/>
                <a:ea typeface="Gill Sans"/>
                <a:cs typeface="Gill Sans"/>
                <a:sym typeface="Gill Sans"/>
              </a:rPr>
              <a:t>[Date]</a:t>
            </a:r>
            <a:endParaRPr sz="1200">
              <a:solidFill>
                <a:schemeClr val="lt1"/>
              </a:solidFill>
              <a:latin typeface="Gill Sans"/>
              <a:ea typeface="Gill Sans"/>
              <a:cs typeface="Gill Sans"/>
              <a:sym typeface="Gill Sans"/>
            </a:endParaRPr>
          </a:p>
        </p:txBody>
      </p:sp>
      <p:sp>
        <p:nvSpPr>
          <p:cNvPr id="756" name="Google Shape;756;p99"/>
          <p:cNvSpPr/>
          <p:nvPr/>
        </p:nvSpPr>
        <p:spPr>
          <a:xfrm>
            <a:off x="5336750" y="2792350"/>
            <a:ext cx="3264300" cy="17772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SCREENSHARE HERE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4"/>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64"/>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399" name="Google Shape;399;p64"/>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Book: Facilitator’s Guide to Participatory Decision-Making</a:t>
            </a:r>
            <a:endParaRPr/>
          </a:p>
        </p:txBody>
      </p:sp>
      <p:sp>
        <p:nvSpPr>
          <p:cNvPr id="400" name="Google Shape;400;p64"/>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An eminently practical book by Sam Kaner and co-authors. So many wonderful resources to understand how to approach meeting design and to structure your meeting to align to your goals (see right). Highly recommended.</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Book on </a:t>
            </a:r>
            <a:r>
              <a:rPr lang="en" u="sng">
                <a:solidFill>
                  <a:schemeClr val="hlink"/>
                </a:solidFill>
                <a:hlinkClick r:id="rId3"/>
              </a:rPr>
              <a:t>Goodreads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pic>
        <p:nvPicPr>
          <p:cNvPr id="401" name="Google Shape;401;p64"/>
          <p:cNvPicPr preferRelativeResize="0"/>
          <p:nvPr/>
        </p:nvPicPr>
        <p:blipFill>
          <a:blip r:embed="rId4">
            <a:alphaModFix/>
          </a:blip>
          <a:stretch>
            <a:fillRect/>
          </a:stretch>
        </p:blipFill>
        <p:spPr>
          <a:xfrm>
            <a:off x="5158113" y="651400"/>
            <a:ext cx="1481330" cy="1998070"/>
          </a:xfrm>
          <a:prstGeom prst="rect">
            <a:avLst/>
          </a:prstGeom>
          <a:noFill/>
          <a:ln cap="flat" cmpd="sng" w="9525">
            <a:solidFill>
              <a:srgbClr val="666666"/>
            </a:solidFill>
            <a:prstDash val="solid"/>
            <a:round/>
            <a:headEnd len="sm" w="sm" type="none"/>
            <a:tailEnd len="sm" w="sm" type="none"/>
          </a:ln>
        </p:spPr>
      </p:pic>
      <p:pic>
        <p:nvPicPr>
          <p:cNvPr id="402" name="Google Shape;402;p64"/>
          <p:cNvPicPr preferRelativeResize="0"/>
          <p:nvPr/>
        </p:nvPicPr>
        <p:blipFill>
          <a:blip r:embed="rId5">
            <a:alphaModFix/>
          </a:blip>
          <a:stretch>
            <a:fillRect/>
          </a:stretch>
        </p:blipFill>
        <p:spPr>
          <a:xfrm>
            <a:off x="7119663" y="507838"/>
            <a:ext cx="1481326" cy="1997844"/>
          </a:xfrm>
          <a:prstGeom prst="rect">
            <a:avLst/>
          </a:prstGeom>
          <a:noFill/>
          <a:ln cap="flat" cmpd="sng" w="9525">
            <a:solidFill>
              <a:srgbClr val="666666"/>
            </a:solidFill>
            <a:prstDash val="solid"/>
            <a:round/>
            <a:headEnd len="sm" w="sm" type="none"/>
            <a:tailEnd len="sm" w="sm" type="none"/>
          </a:ln>
        </p:spPr>
      </p:pic>
      <p:sp>
        <p:nvSpPr>
          <p:cNvPr id="403" name="Google Shape;403;p64"/>
          <p:cNvSpPr txBox="1"/>
          <p:nvPr/>
        </p:nvSpPr>
        <p:spPr>
          <a:xfrm>
            <a:off x="235875" y="4054725"/>
            <a:ext cx="2430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Agenda Building</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Book</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Michael Weinraub</a:t>
            </a:r>
            <a:endParaRPr sz="1200">
              <a:solidFill>
                <a:schemeClr val="lt1"/>
              </a:solidFill>
              <a:latin typeface="Gill Sans"/>
              <a:ea typeface="Gill Sans"/>
              <a:cs typeface="Gill Sans"/>
              <a:sym typeface="Gill Sans"/>
            </a:endParaRPr>
          </a:p>
        </p:txBody>
      </p:sp>
      <p:pic>
        <p:nvPicPr>
          <p:cNvPr id="404" name="Google Shape;404;p64" title="Sam Kaner is awesome">
            <a:hlinkClick r:id="rId6"/>
          </p:cNvPr>
          <p:cNvPicPr preferRelativeResize="0"/>
          <p:nvPr/>
        </p:nvPicPr>
        <p:blipFill>
          <a:blip r:embed="rId7">
            <a:alphaModFix/>
          </a:blip>
          <a:stretch>
            <a:fillRect/>
          </a:stretch>
        </p:blipFill>
        <p:spPr>
          <a:xfrm>
            <a:off x="5448800" y="2757375"/>
            <a:ext cx="2977600" cy="2233200"/>
          </a:xfrm>
          <a:prstGeom prst="rect">
            <a:avLst/>
          </a:prstGeom>
          <a:noFill/>
          <a:ln>
            <a:noFill/>
          </a:ln>
        </p:spPr>
      </p:pic>
      <p:sp>
        <p:nvSpPr>
          <p:cNvPr id="405" name="Google Shape;405;p64"/>
          <p:cNvSpPr txBox="1"/>
          <p:nvPr/>
        </p:nvSpPr>
        <p:spPr>
          <a:xfrm>
            <a:off x="7821600" y="0"/>
            <a:ext cx="1322400" cy="400200"/>
          </a:xfrm>
          <a:prstGeom prst="rect">
            <a:avLst/>
          </a:prstGeom>
          <a:solidFill>
            <a:srgbClr val="FFFF00"/>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Gill Sans"/>
                <a:ea typeface="Gill Sans"/>
                <a:cs typeface="Gill Sans"/>
                <a:sym typeface="Gill Sans"/>
              </a:rPr>
              <a:t>EXAMPLE</a:t>
            </a:r>
            <a:endParaRPr>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5"/>
          <p:cNvSpPr/>
          <p:nvPr/>
        </p:nvSpPr>
        <p:spPr>
          <a:xfrm>
            <a:off x="5360225" y="500825"/>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888888"/>
                </a:solidFill>
                <a:latin typeface="Gill Sans"/>
                <a:ea typeface="Gill Sans"/>
                <a:cs typeface="Gill Sans"/>
                <a:sym typeface="Gill Sans"/>
              </a:rPr>
              <a:t>IMAGE 1 HERE</a:t>
            </a:r>
            <a:endParaRPr>
              <a:solidFill>
                <a:srgbClr val="888888"/>
              </a:solidFill>
              <a:latin typeface="Gill Sans"/>
              <a:ea typeface="Gill Sans"/>
              <a:cs typeface="Gill Sans"/>
              <a:sym typeface="Gill Sans"/>
            </a:endParaRPr>
          </a:p>
        </p:txBody>
      </p:sp>
      <p:sp>
        <p:nvSpPr>
          <p:cNvPr id="411" name="Google Shape;411;p65"/>
          <p:cNvSpPr/>
          <p:nvPr/>
        </p:nvSpPr>
        <p:spPr>
          <a:xfrm>
            <a:off x="7119675" y="507950"/>
            <a:ext cx="1481400" cy="19977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IMAGE 2 HERE</a:t>
            </a:r>
            <a:endParaRPr/>
          </a:p>
        </p:txBody>
      </p:sp>
      <p:sp>
        <p:nvSpPr>
          <p:cNvPr id="412" name="Google Shape;412;p65"/>
          <p:cNvSpPr/>
          <p:nvPr/>
        </p:nvSpPr>
        <p:spPr>
          <a:xfrm>
            <a:off x="0" y="3780050"/>
            <a:ext cx="4777800" cy="10137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65"/>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414" name="Google Shape;414;p65"/>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Title</a:t>
            </a:r>
            <a:endParaRPr/>
          </a:p>
          <a:p>
            <a:pPr indent="0" lvl="0" marL="0" rtl="0" algn="l">
              <a:spcBef>
                <a:spcPts val="0"/>
              </a:spcBef>
              <a:spcAft>
                <a:spcPts val="0"/>
              </a:spcAft>
              <a:buNone/>
            </a:pPr>
            <a:r>
              <a:rPr lang="en"/>
              <a:t>(Can run two lines)</a:t>
            </a:r>
            <a:endParaRPr/>
          </a:p>
        </p:txBody>
      </p:sp>
      <p:sp>
        <p:nvSpPr>
          <p:cNvPr id="415" name="Google Shape;415;p65"/>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This is a space to write a short description of the resource.</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This is a space to add a link to the book or other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416" name="Google Shape;416;p65"/>
          <p:cNvSpPr txBox="1"/>
          <p:nvPr/>
        </p:nvSpPr>
        <p:spPr>
          <a:xfrm>
            <a:off x="235875" y="3830650"/>
            <a:ext cx="3412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[Type]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[Name]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Date added: </a:t>
            </a:r>
            <a:r>
              <a:rPr lang="en" sz="1200">
                <a:solidFill>
                  <a:schemeClr val="lt1"/>
                </a:solidFill>
                <a:latin typeface="Gill Sans"/>
                <a:ea typeface="Gill Sans"/>
                <a:cs typeface="Gill Sans"/>
                <a:sym typeface="Gill Sans"/>
              </a:rPr>
              <a:t>[Date]</a:t>
            </a:r>
            <a:endParaRPr sz="1200">
              <a:solidFill>
                <a:schemeClr val="lt1"/>
              </a:solidFill>
              <a:latin typeface="Gill Sans"/>
              <a:ea typeface="Gill Sans"/>
              <a:cs typeface="Gill Sans"/>
              <a:sym typeface="Gill Sans"/>
            </a:endParaRPr>
          </a:p>
        </p:txBody>
      </p:sp>
      <p:sp>
        <p:nvSpPr>
          <p:cNvPr id="417" name="Google Shape;417;p65"/>
          <p:cNvSpPr/>
          <p:nvPr/>
        </p:nvSpPr>
        <p:spPr>
          <a:xfrm>
            <a:off x="5336750" y="2792350"/>
            <a:ext cx="3264300" cy="1777200"/>
          </a:xfrm>
          <a:prstGeom prst="rect">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888888"/>
                </a:solidFill>
                <a:latin typeface="Gill Sans"/>
                <a:ea typeface="Gill Sans"/>
                <a:cs typeface="Gill Sans"/>
                <a:sym typeface="Gill Sans"/>
              </a:rPr>
              <a:t>SCREENSHARE HERE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6"/>
          <p:cNvSpPr txBox="1"/>
          <p:nvPr>
            <p:ph type="title"/>
          </p:nvPr>
        </p:nvSpPr>
        <p:spPr>
          <a:xfrm>
            <a:off x="1143000" y="454500"/>
            <a:ext cx="7037700" cy="3880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FFFF"/>
              </a:buClr>
              <a:buSzPts val="2400"/>
              <a:buFont typeface="Gill Sans"/>
              <a:buNone/>
            </a:pPr>
            <a:r>
              <a:rPr b="1" lang="en"/>
              <a:t>ENGAGEMENT &amp; PARTICIPATION</a:t>
            </a:r>
            <a:endParaRPr b="1"/>
          </a:p>
          <a:p>
            <a:pPr indent="0" lvl="0" marL="0" rtl="0" algn="l">
              <a:spcBef>
                <a:spcPts val="0"/>
              </a:spcBef>
              <a:spcAft>
                <a:spcPts val="0"/>
              </a:spcAft>
              <a:buClr>
                <a:srgbClr val="FFFFFF"/>
              </a:buClr>
              <a:buSzPts val="2400"/>
              <a:buFont typeface="Gill Sans"/>
              <a:buNone/>
            </a:pPr>
            <a:r>
              <a:rPr lang="en"/>
              <a:t>(Resources and Ideas)	</a:t>
            </a:r>
            <a:endParaRPr/>
          </a:p>
          <a:p>
            <a:pPr indent="0" lvl="0" marL="0" rtl="0" algn="l">
              <a:spcBef>
                <a:spcPts val="0"/>
              </a:spcBef>
              <a:spcAft>
                <a:spcPts val="0"/>
              </a:spcAft>
              <a:buClr>
                <a:srgbClr val="FFFFFF"/>
              </a:buClr>
              <a:buSzPts val="2400"/>
              <a:buFont typeface="Gill Sans"/>
              <a:buNone/>
            </a:pPr>
            <a:r>
              <a:t/>
            </a:r>
            <a:endParaRPr/>
          </a:p>
          <a:p>
            <a:pPr indent="0" lvl="0" marL="0" rtl="0" algn="l">
              <a:spcBef>
                <a:spcPts val="0"/>
              </a:spcBef>
              <a:spcAft>
                <a:spcPts val="0"/>
              </a:spcAft>
              <a:buClr>
                <a:srgbClr val="FFFFFF"/>
              </a:buClr>
              <a:buSzPts val="2400"/>
              <a:buFont typeface="Gill Sans"/>
              <a:buNone/>
            </a:pPr>
            <a:r>
              <a:rPr lang="en" sz="1700"/>
              <a:t>Description: Creating the conditions for meaningful participation and engagement in meetings is vital. What have you seen or done that has helped you to engage participants? What resources do you know about that could be helpful to others? </a:t>
            </a:r>
            <a:endParaRPr sz="1700"/>
          </a:p>
          <a:p>
            <a:pPr indent="0" lvl="0" marL="0" rtl="0" algn="l">
              <a:spcBef>
                <a:spcPts val="0"/>
              </a:spcBef>
              <a:spcAft>
                <a:spcPts val="0"/>
              </a:spcAft>
              <a:buClr>
                <a:srgbClr val="FFFFFF"/>
              </a:buClr>
              <a:buSzPts val="2400"/>
              <a:buFont typeface="Gill Sans"/>
              <a:buNone/>
            </a:pPr>
            <a:r>
              <a:t/>
            </a:r>
            <a:endParaRPr sz="1700"/>
          </a:p>
          <a:p>
            <a:pPr indent="0" lvl="0" marL="0" rtl="0" algn="l">
              <a:spcBef>
                <a:spcPts val="0"/>
              </a:spcBef>
              <a:spcAft>
                <a:spcPts val="0"/>
              </a:spcAft>
              <a:buClr>
                <a:srgbClr val="FFFFFF"/>
              </a:buClr>
              <a:buSzPts val="2400"/>
              <a:buFont typeface="Gill Sans"/>
              <a:buNone/>
            </a:pPr>
            <a:r>
              <a:rPr lang="en" sz="1700"/>
              <a:t>Select a slide in this section below to share your ideas/resources. You may (and are encouraged to/) create more than one slide.</a:t>
            </a:r>
            <a:endParaRPr sz="1700"/>
          </a:p>
          <a:p>
            <a:pPr indent="0" lvl="0" marL="0" rtl="0" algn="l">
              <a:spcBef>
                <a:spcPts val="0"/>
              </a:spcBef>
              <a:spcAft>
                <a:spcPts val="0"/>
              </a:spcAft>
              <a:buClr>
                <a:srgbClr val="FFFFFF"/>
              </a:buClr>
              <a:buSzPts val="2400"/>
              <a:buFont typeface="Gill Sans"/>
              <a:buNone/>
            </a:pPr>
            <a:r>
              <a:t/>
            </a:r>
            <a:endParaRPr sz="1700"/>
          </a:p>
          <a:p>
            <a:pPr indent="0" lvl="0" marL="0" rtl="0" algn="l">
              <a:spcBef>
                <a:spcPts val="0"/>
              </a:spcBef>
              <a:spcAft>
                <a:spcPts val="0"/>
              </a:spcAft>
              <a:buClr>
                <a:srgbClr val="FFFFFF"/>
              </a:buClr>
              <a:buSzPts val="2400"/>
              <a:buFont typeface="Gill Sans"/>
              <a:buNone/>
            </a:pPr>
            <a:r>
              <a:rPr lang="en" sz="1700"/>
              <a:t>Note: It is not necessary to </a:t>
            </a:r>
            <a:r>
              <a:rPr lang="en" sz="1700"/>
              <a:t>include a video clip. </a:t>
            </a:r>
            <a:r>
              <a:rPr lang="en" sz="1700"/>
              <a:t> </a:t>
            </a:r>
            <a:endParaRPr sz="1700"/>
          </a:p>
        </p:txBody>
      </p:sp>
      <p:sp>
        <p:nvSpPr>
          <p:cNvPr id="423" name="Google Shape;423;p66"/>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67"/>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7"/>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430" name="Google Shape;430;p67"/>
          <p:cNvSpPr txBox="1"/>
          <p:nvPr>
            <p:ph type="title"/>
          </p:nvPr>
        </p:nvSpPr>
        <p:spPr>
          <a:xfrm>
            <a:off x="685800" y="399550"/>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Leading Groups Online: </a:t>
            </a:r>
            <a:endParaRPr/>
          </a:p>
        </p:txBody>
      </p:sp>
      <p:sp>
        <p:nvSpPr>
          <p:cNvPr id="431" name="Google Shape;431;p67"/>
          <p:cNvSpPr txBox="1"/>
          <p:nvPr>
            <p:ph idx="1" type="body"/>
          </p:nvPr>
        </p:nvSpPr>
        <p:spPr>
          <a:xfrm>
            <a:off x="685800" y="1366888"/>
            <a:ext cx="4092300" cy="2525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800" u="sng"/>
              <a:t>Description</a:t>
            </a:r>
            <a:endParaRPr b="1" sz="1800"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a:t>Quick read with all the basics in one place, distilled to 10 Principles. Include lots of </a:t>
            </a:r>
            <a:r>
              <a:rPr lang="en" u="sng">
                <a:solidFill>
                  <a:schemeClr val="hlink"/>
                </a:solidFill>
                <a:hlinkClick r:id="rId3"/>
              </a:rPr>
              <a:t>examples</a:t>
            </a:r>
            <a:r>
              <a:rPr lang="en">
                <a:solidFill>
                  <a:schemeClr val="hlink"/>
                </a:solidFill>
                <a:uFill>
                  <a:noFill/>
                </a:uFill>
                <a:hlinkClick r:id="rId4"/>
              </a:rPr>
              <a:t> </a:t>
            </a:r>
            <a:r>
              <a:rPr lang="en"/>
              <a:t>for use in any platform.</a:t>
            </a:r>
            <a:endParaRPr/>
          </a:p>
          <a:p>
            <a:pPr indent="0" lvl="0" marL="0" rtl="0" algn="l">
              <a:spcBef>
                <a:spcPts val="0"/>
              </a:spcBef>
              <a:spcAft>
                <a:spcPts val="0"/>
              </a:spcAft>
              <a:buNone/>
            </a:pPr>
            <a:r>
              <a:t/>
            </a:r>
            <a:endParaRPr sz="1400"/>
          </a:p>
          <a:p>
            <a:pPr indent="0" lvl="0" marL="0" rtl="0" algn="l">
              <a:spcBef>
                <a:spcPts val="0"/>
              </a:spcBef>
              <a:spcAft>
                <a:spcPts val="0"/>
              </a:spcAft>
              <a:buNone/>
            </a:pPr>
            <a:r>
              <a:rPr b="1" lang="en" sz="1800" u="sng"/>
              <a:t>Links</a:t>
            </a:r>
            <a:endParaRPr b="1" sz="1800" u="sng"/>
          </a:p>
          <a:p>
            <a:pPr indent="0" lvl="0" marL="0" rtl="0" algn="l">
              <a:spcBef>
                <a:spcPts val="0"/>
              </a:spcBef>
              <a:spcAft>
                <a:spcPts val="0"/>
              </a:spcAft>
              <a:buNone/>
            </a:pPr>
            <a:r>
              <a:t/>
            </a:r>
            <a:endParaRPr b="1" sz="500" u="sng"/>
          </a:p>
          <a:p>
            <a:pPr indent="-330200" lvl="0" marL="457200" rtl="0" algn="l">
              <a:spcBef>
                <a:spcPts val="0"/>
              </a:spcBef>
              <a:spcAft>
                <a:spcPts val="0"/>
              </a:spcAft>
              <a:buSzPts val="1600"/>
              <a:buFont typeface="Gill Sans"/>
              <a:buChar char="●"/>
            </a:pPr>
            <a:r>
              <a:rPr lang="en"/>
              <a:t>Leading Groups Online - </a:t>
            </a:r>
            <a:r>
              <a:rPr lang="en" u="sng">
                <a:solidFill>
                  <a:schemeClr val="hlink"/>
                </a:solidFill>
                <a:hlinkClick r:id="rId5"/>
              </a:rPr>
              <a:t>free download</a:t>
            </a:r>
            <a:endParaRPr/>
          </a:p>
          <a:p>
            <a:pPr indent="-342900" lvl="0" marL="457200" rtl="0" algn="l">
              <a:spcBef>
                <a:spcPts val="0"/>
              </a:spcBef>
              <a:spcAft>
                <a:spcPts val="0"/>
              </a:spcAft>
              <a:buSzPts val="1800"/>
              <a:buChar char="●"/>
            </a:pPr>
            <a:r>
              <a:rPr lang="en"/>
              <a:t>Available in 5 languages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432" name="Google Shape;432;p67"/>
          <p:cNvSpPr txBox="1"/>
          <p:nvPr/>
        </p:nvSpPr>
        <p:spPr>
          <a:xfrm>
            <a:off x="235875" y="4054725"/>
            <a:ext cx="3100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General Engagement Principles</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Guide/PDF with templates</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Jen Page</a:t>
            </a:r>
            <a:endParaRPr sz="1200">
              <a:solidFill>
                <a:schemeClr val="lt1"/>
              </a:solidFill>
              <a:latin typeface="Gill Sans"/>
              <a:ea typeface="Gill Sans"/>
              <a:cs typeface="Gill Sans"/>
              <a:sym typeface="Gill Sans"/>
            </a:endParaRPr>
          </a:p>
        </p:txBody>
      </p:sp>
      <p:pic>
        <p:nvPicPr>
          <p:cNvPr id="433" name="Google Shape;433;p67"/>
          <p:cNvPicPr preferRelativeResize="0"/>
          <p:nvPr/>
        </p:nvPicPr>
        <p:blipFill>
          <a:blip r:embed="rId6">
            <a:alphaModFix/>
          </a:blip>
          <a:stretch>
            <a:fillRect/>
          </a:stretch>
        </p:blipFill>
        <p:spPr>
          <a:xfrm rot="-719746">
            <a:off x="4657726" y="253275"/>
            <a:ext cx="2864650" cy="4068524"/>
          </a:xfrm>
          <a:prstGeom prst="rect">
            <a:avLst/>
          </a:prstGeom>
          <a:noFill/>
          <a:ln>
            <a:noFill/>
          </a:ln>
        </p:spPr>
      </p:pic>
      <p:pic>
        <p:nvPicPr>
          <p:cNvPr id="434" name="Google Shape;434;p67"/>
          <p:cNvPicPr preferRelativeResize="0"/>
          <p:nvPr/>
        </p:nvPicPr>
        <p:blipFill>
          <a:blip r:embed="rId7">
            <a:alphaModFix/>
          </a:blip>
          <a:stretch>
            <a:fillRect/>
          </a:stretch>
        </p:blipFill>
        <p:spPr>
          <a:xfrm rot="441161">
            <a:off x="6079480" y="1709713"/>
            <a:ext cx="2723716" cy="31194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8"/>
          <p:cNvSpPr/>
          <p:nvPr/>
        </p:nvSpPr>
        <p:spPr>
          <a:xfrm>
            <a:off x="0" y="4054725"/>
            <a:ext cx="4777800" cy="738900"/>
          </a:xfrm>
          <a:prstGeom prst="rect">
            <a:avLst/>
          </a:prstGeom>
          <a:solidFill>
            <a:srgbClr val="888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68"/>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descr="SURVEY RESULTS &#10;WHAT WE ASKED AND WHAT WE HEARD YOU SAY" id="441" name="Google Shape;441;p68"/>
          <p:cNvSpPr txBox="1"/>
          <p:nvPr>
            <p:ph type="title"/>
          </p:nvPr>
        </p:nvSpPr>
        <p:spPr>
          <a:xfrm>
            <a:off x="372050" y="399575"/>
            <a:ext cx="4349400" cy="805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a:t>Podcast: Decision Making</a:t>
            </a:r>
            <a:endParaRPr/>
          </a:p>
          <a:p>
            <a:pPr indent="0" lvl="0" marL="0" rtl="0" algn="l">
              <a:spcBef>
                <a:spcPts val="0"/>
              </a:spcBef>
              <a:spcAft>
                <a:spcPts val="0"/>
              </a:spcAft>
              <a:buNone/>
            </a:pPr>
            <a:r>
              <a:t/>
            </a:r>
            <a:endParaRPr/>
          </a:p>
        </p:txBody>
      </p:sp>
      <p:sp>
        <p:nvSpPr>
          <p:cNvPr id="442" name="Google Shape;442;p68"/>
          <p:cNvSpPr txBox="1"/>
          <p:nvPr>
            <p:ph idx="1" type="body"/>
          </p:nvPr>
        </p:nvSpPr>
        <p:spPr>
          <a:xfrm>
            <a:off x="428050" y="1017400"/>
            <a:ext cx="3449100" cy="2927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u="sng"/>
              <a:t>Description</a:t>
            </a:r>
            <a:endParaRPr b="1" u="sng"/>
          </a:p>
          <a:p>
            <a:pPr indent="0" lvl="0" marL="0" rtl="0" algn="l">
              <a:spcBef>
                <a:spcPts val="0"/>
              </a:spcBef>
              <a:spcAft>
                <a:spcPts val="0"/>
              </a:spcAft>
              <a:buNone/>
            </a:pPr>
            <a:r>
              <a:t/>
            </a:r>
            <a:endParaRPr b="1" sz="500" u="sng"/>
          </a:p>
          <a:p>
            <a:pPr indent="0" lvl="0" marL="0" rtl="0" algn="l">
              <a:spcBef>
                <a:spcPts val="0"/>
              </a:spcBef>
              <a:spcAft>
                <a:spcPts val="0"/>
              </a:spcAft>
              <a:buNone/>
            </a:pPr>
            <a:r>
              <a:rPr lang="en" sz="1400"/>
              <a:t>I’ve come to be a big fan of Myriam Hadnes’ work through </a:t>
            </a:r>
            <a:r>
              <a:rPr lang="en" sz="1400" u="sng">
                <a:solidFill>
                  <a:schemeClr val="hlink"/>
                </a:solidFill>
                <a:hlinkClick r:id="rId3"/>
              </a:rPr>
              <a:t>https://workshops.work/</a:t>
            </a:r>
            <a:r>
              <a:rPr lang="en" sz="1400"/>
              <a:t>. This conversation w/ “decision designer” Marjolijn de Graaf provides a great justification for being transparent about what you’re asking folks to do and how decisions are made. That transparency puts folks at ease and invites them to participate fully.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u="sng"/>
              <a:t>Links</a:t>
            </a:r>
            <a:endParaRPr b="1" u="sng"/>
          </a:p>
          <a:p>
            <a:pPr indent="0" lvl="0" marL="0" rtl="0" algn="l">
              <a:spcBef>
                <a:spcPts val="0"/>
              </a:spcBef>
              <a:spcAft>
                <a:spcPts val="0"/>
              </a:spcAft>
              <a:buNone/>
            </a:pPr>
            <a:r>
              <a:t/>
            </a:r>
            <a:endParaRPr b="1" sz="500" u="sng"/>
          </a:p>
          <a:p>
            <a:pPr indent="-317500" lvl="0" marL="457200" rtl="0" algn="l">
              <a:spcBef>
                <a:spcPts val="0"/>
              </a:spcBef>
              <a:spcAft>
                <a:spcPts val="0"/>
              </a:spcAft>
              <a:buSzPts val="1400"/>
              <a:buFont typeface="Gill Sans"/>
              <a:buChar char="●"/>
            </a:pPr>
            <a:r>
              <a:rPr lang="en" sz="1400" u="sng">
                <a:solidFill>
                  <a:schemeClr val="hlink"/>
                </a:solidFill>
                <a:hlinkClick r:id="rId4"/>
              </a:rPr>
              <a:t>https://workshops.work/podcast/037/</a:t>
            </a:r>
            <a:r>
              <a:rPr lang="en" sz="1400"/>
              <a:t> </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sz="1800">
              <a:latin typeface="Roboto"/>
              <a:ea typeface="Roboto"/>
              <a:cs typeface="Roboto"/>
              <a:sym typeface="Roboto"/>
            </a:endParaRPr>
          </a:p>
          <a:p>
            <a:pPr indent="0" lvl="0" marL="0" rtl="0" algn="l">
              <a:spcBef>
                <a:spcPts val="0"/>
              </a:spcBef>
              <a:spcAft>
                <a:spcPts val="0"/>
              </a:spcAft>
              <a:buClr>
                <a:srgbClr val="6C6463"/>
              </a:buClr>
              <a:buSzPts val="1800"/>
              <a:buNone/>
            </a:pPr>
            <a:r>
              <a:t/>
            </a:r>
            <a:endParaRPr b="1" sz="1800"/>
          </a:p>
        </p:txBody>
      </p:sp>
      <p:sp>
        <p:nvSpPr>
          <p:cNvPr id="443" name="Google Shape;443;p68"/>
          <p:cNvSpPr txBox="1"/>
          <p:nvPr/>
        </p:nvSpPr>
        <p:spPr>
          <a:xfrm>
            <a:off x="235875" y="4054725"/>
            <a:ext cx="3159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E7E7E5"/>
                </a:solidFill>
                <a:latin typeface="Gill Sans"/>
                <a:ea typeface="Gill Sans"/>
                <a:cs typeface="Gill Sans"/>
                <a:sym typeface="Gill Sans"/>
              </a:rPr>
              <a:t>Category:</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Engagement</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Resource Type:</a:t>
            </a:r>
            <a:r>
              <a:rPr lang="en" sz="1200">
                <a:solidFill>
                  <a:srgbClr val="E7E7E5"/>
                </a:solidFill>
                <a:latin typeface="Gill Sans"/>
                <a:ea typeface="Gill Sans"/>
                <a:cs typeface="Gill Sans"/>
                <a:sym typeface="Gill Sans"/>
              </a:rPr>
              <a:t> </a:t>
            </a:r>
            <a:r>
              <a:rPr lang="en" sz="1200">
                <a:solidFill>
                  <a:schemeClr val="lt1"/>
                </a:solidFill>
                <a:latin typeface="Gill Sans"/>
                <a:ea typeface="Gill Sans"/>
                <a:cs typeface="Gill Sans"/>
                <a:sym typeface="Gill Sans"/>
              </a:rPr>
              <a:t>Podcast and website</a:t>
            </a:r>
            <a:endParaRPr sz="1200">
              <a:solidFill>
                <a:schemeClr val="lt1"/>
              </a:solidFill>
              <a:latin typeface="Gill Sans"/>
              <a:ea typeface="Gill Sans"/>
              <a:cs typeface="Gill Sans"/>
              <a:sym typeface="Gill Sans"/>
            </a:endParaRPr>
          </a:p>
          <a:p>
            <a:pPr indent="0" lvl="0" marL="0" rtl="0" algn="l">
              <a:spcBef>
                <a:spcPts val="0"/>
              </a:spcBef>
              <a:spcAft>
                <a:spcPts val="0"/>
              </a:spcAft>
              <a:buNone/>
            </a:pPr>
            <a:r>
              <a:rPr b="1" lang="en" sz="1200">
                <a:solidFill>
                  <a:srgbClr val="E7E7E5"/>
                </a:solidFill>
                <a:latin typeface="Gill Sans"/>
                <a:ea typeface="Gill Sans"/>
                <a:cs typeface="Gill Sans"/>
                <a:sym typeface="Gill Sans"/>
              </a:rPr>
              <a:t>Contributor: </a:t>
            </a:r>
            <a:r>
              <a:rPr lang="en" sz="1200">
                <a:solidFill>
                  <a:schemeClr val="lt1"/>
                </a:solidFill>
                <a:latin typeface="Gill Sans"/>
                <a:ea typeface="Gill Sans"/>
                <a:cs typeface="Gill Sans"/>
                <a:sym typeface="Gill Sans"/>
              </a:rPr>
              <a:t>Michael Weinraub</a:t>
            </a:r>
            <a:endParaRPr sz="1200">
              <a:solidFill>
                <a:schemeClr val="lt1"/>
              </a:solidFill>
              <a:latin typeface="Gill Sans"/>
              <a:ea typeface="Gill Sans"/>
              <a:cs typeface="Gill Sans"/>
              <a:sym typeface="Gill Sans"/>
            </a:endParaRPr>
          </a:p>
        </p:txBody>
      </p:sp>
      <p:pic>
        <p:nvPicPr>
          <p:cNvPr id="444" name="Google Shape;444;p68"/>
          <p:cNvPicPr preferRelativeResize="0"/>
          <p:nvPr/>
        </p:nvPicPr>
        <p:blipFill>
          <a:blip r:embed="rId5">
            <a:alphaModFix/>
          </a:blip>
          <a:stretch>
            <a:fillRect/>
          </a:stretch>
        </p:blipFill>
        <p:spPr>
          <a:xfrm>
            <a:off x="3931725" y="780550"/>
            <a:ext cx="4919471" cy="3761421"/>
          </a:xfrm>
          <a:prstGeom prst="rect">
            <a:avLst/>
          </a:prstGeom>
          <a:noFill/>
          <a:ln cap="flat" cmpd="sng" w="9525">
            <a:solidFill>
              <a:srgbClr val="999999"/>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6.9-Template_12.7.2016">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